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6"/>
  </p:notesMasterIdLst>
  <p:handoutMasterIdLst>
    <p:handoutMasterId r:id="rId17"/>
  </p:handoutMasterIdLst>
  <p:sldIdLst>
    <p:sldId id="260" r:id="rId5"/>
    <p:sldId id="256" r:id="rId6"/>
    <p:sldId id="259" r:id="rId7"/>
    <p:sldId id="261" r:id="rId8"/>
    <p:sldId id="262" r:id="rId9"/>
    <p:sldId id="263" r:id="rId10"/>
    <p:sldId id="264" r:id="rId11"/>
    <p:sldId id="265" r:id="rId12"/>
    <p:sldId id="266" r:id="rId13"/>
    <p:sldId id="258" r:id="rId14"/>
    <p:sldId id="257" r:id="rId15"/>
  </p:sldIdLst>
  <p:sldSz cx="10058400" cy="7772400"/>
  <p:notesSz cx="6858000" cy="9144000"/>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250"/>
    <a:srgbClr val="002060"/>
    <a:srgbClr val="D2D2D2"/>
    <a:srgbClr val="007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36" autoAdjust="0"/>
  </p:normalViewPr>
  <p:slideViewPr>
    <p:cSldViewPr snapToGrid="0">
      <p:cViewPr varScale="1">
        <p:scale>
          <a:sx n="85" d="100"/>
          <a:sy n="85" d="100"/>
        </p:scale>
        <p:origin x="1611"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269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1"/>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3BF76AA-FED0-4E83-8920-1BBDBC8A5FA8}" type="datetime1">
              <a:rPr lang="de-DE" noProof="1" dirty="0" smtClean="0"/>
              <a:t>27.08.2022</a:t>
            </a:fld>
            <a:endParaRPr lang="de-DE" noProof="1"/>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1"/>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A287F45-53A2-4574-9704-DB9BD7802604}" type="slidenum">
              <a:rPr lang="de-DE" noProof="1" dirty="0" smtClean="0"/>
              <a:t>‹Nr.›</a:t>
            </a:fld>
            <a:endParaRPr lang="de-DE" noProof="1"/>
          </a:p>
        </p:txBody>
      </p:sp>
    </p:spTree>
    <p:extLst>
      <p:ext uri="{BB962C8B-B14F-4D97-AF65-F5344CB8AC3E}">
        <p14:creationId xmlns:p14="http://schemas.microsoft.com/office/powerpoint/2010/main" val="26830478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1"/>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F95ABD3-82A9-416B-9D23-1F87BB1E1606}" type="datetime1">
              <a:rPr lang="de-DE" noProof="1" dirty="0" smtClean="0"/>
              <a:t>27.08.2022</a:t>
            </a:fld>
            <a:endParaRPr lang="de-DE" noProof="1"/>
          </a:p>
        </p:txBody>
      </p:sp>
      <p:sp>
        <p:nvSpPr>
          <p:cNvPr id="4" name="Folienbildplatzhalt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pPr rtl="0"/>
            <a:endParaRPr lang="de-DE" noProof="1"/>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1"/>
              <a:t>Textmasterformate durch Klicken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1"/>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E2E02D3-8EE7-4A45-AD60-87A01101C290}" type="slidenum">
              <a:rPr lang="de-DE" noProof="1" dirty="0" smtClean="0"/>
              <a:t>‹Nr.›</a:t>
            </a:fld>
            <a:endParaRPr lang="de-DE" noProof="1"/>
          </a:p>
        </p:txBody>
      </p:sp>
    </p:spTree>
    <p:extLst>
      <p:ext uri="{BB962C8B-B14F-4D97-AF65-F5344CB8AC3E}">
        <p14:creationId xmlns:p14="http://schemas.microsoft.com/office/powerpoint/2010/main" val="1387870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5E2E02D3-8EE7-4A45-AD60-87A01101C290}" type="slidenum">
              <a:rPr lang="de-DE" noProof="1" smtClean="0"/>
              <a:t>1</a:t>
            </a:fld>
            <a:endParaRPr lang="de-DE" noProof="1"/>
          </a:p>
        </p:txBody>
      </p:sp>
    </p:spTree>
    <p:extLst>
      <p:ext uri="{BB962C8B-B14F-4D97-AF65-F5344CB8AC3E}">
        <p14:creationId xmlns:p14="http://schemas.microsoft.com/office/powerpoint/2010/main" val="3307318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noProof="1"/>
          </a:p>
        </p:txBody>
      </p:sp>
      <p:sp>
        <p:nvSpPr>
          <p:cNvPr id="4" name="Foliennummernplatzhalter 3"/>
          <p:cNvSpPr>
            <a:spLocks noGrp="1"/>
          </p:cNvSpPr>
          <p:nvPr>
            <p:ph type="sldNum" sz="quarter" idx="10"/>
          </p:nvPr>
        </p:nvSpPr>
        <p:spPr/>
        <p:txBody>
          <a:bodyPr rtlCol="0"/>
          <a:lstStyle/>
          <a:p>
            <a:pPr rtl="0"/>
            <a:fld id="{5E2E02D3-8EE7-4A45-AD60-87A01101C290}" type="slidenum">
              <a:rPr lang="de-DE" noProof="1" dirty="0" smtClean="0"/>
              <a:t>10</a:t>
            </a:fld>
            <a:endParaRPr lang="de-DE" noProof="1"/>
          </a:p>
        </p:txBody>
      </p:sp>
    </p:spTree>
    <p:extLst>
      <p:ext uri="{BB962C8B-B14F-4D97-AF65-F5344CB8AC3E}">
        <p14:creationId xmlns:p14="http://schemas.microsoft.com/office/powerpoint/2010/main" val="2342001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5E2E02D3-8EE7-4A45-AD60-87A01101C290}" type="slidenum">
              <a:rPr lang="de-DE" noProof="1" smtClean="0"/>
              <a:t>11</a:t>
            </a:fld>
            <a:endParaRPr lang="de-DE" noProof="1"/>
          </a:p>
        </p:txBody>
      </p:sp>
    </p:spTree>
    <p:extLst>
      <p:ext uri="{BB962C8B-B14F-4D97-AF65-F5344CB8AC3E}">
        <p14:creationId xmlns:p14="http://schemas.microsoft.com/office/powerpoint/2010/main" val="307699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noProof="1"/>
          </a:p>
        </p:txBody>
      </p:sp>
      <p:sp>
        <p:nvSpPr>
          <p:cNvPr id="4" name="Foliennummernplatzhalter 3"/>
          <p:cNvSpPr>
            <a:spLocks noGrp="1"/>
          </p:cNvSpPr>
          <p:nvPr>
            <p:ph type="sldNum" sz="quarter" idx="10"/>
          </p:nvPr>
        </p:nvSpPr>
        <p:spPr/>
        <p:txBody>
          <a:bodyPr rtlCol="0"/>
          <a:lstStyle/>
          <a:p>
            <a:pPr rtl="0"/>
            <a:fld id="{5E2E02D3-8EE7-4A45-AD60-87A01101C290}" type="slidenum">
              <a:rPr lang="de-DE" noProof="1" dirty="0" smtClean="0"/>
              <a:t>2</a:t>
            </a:fld>
            <a:endParaRPr lang="de-DE" noProof="1"/>
          </a:p>
        </p:txBody>
      </p:sp>
    </p:spTree>
    <p:extLst>
      <p:ext uri="{BB962C8B-B14F-4D97-AF65-F5344CB8AC3E}">
        <p14:creationId xmlns:p14="http://schemas.microsoft.com/office/powerpoint/2010/main" val="88361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noProof="1"/>
          </a:p>
        </p:txBody>
      </p:sp>
      <p:sp>
        <p:nvSpPr>
          <p:cNvPr id="4" name="Foliennummernplatzhalter 3"/>
          <p:cNvSpPr>
            <a:spLocks noGrp="1"/>
          </p:cNvSpPr>
          <p:nvPr>
            <p:ph type="sldNum" sz="quarter" idx="10"/>
          </p:nvPr>
        </p:nvSpPr>
        <p:spPr/>
        <p:txBody>
          <a:bodyPr rtlCol="0"/>
          <a:lstStyle/>
          <a:p>
            <a:pPr rtl="0"/>
            <a:fld id="{5E2E02D3-8EE7-4A45-AD60-87A01101C290}" type="slidenum">
              <a:rPr lang="de-DE" noProof="1" dirty="0" smtClean="0"/>
              <a:t>3</a:t>
            </a:fld>
            <a:endParaRPr lang="de-DE" noProof="1"/>
          </a:p>
        </p:txBody>
      </p:sp>
    </p:spTree>
    <p:extLst>
      <p:ext uri="{BB962C8B-B14F-4D97-AF65-F5344CB8AC3E}">
        <p14:creationId xmlns:p14="http://schemas.microsoft.com/office/powerpoint/2010/main" val="2169016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noProof="1"/>
          </a:p>
        </p:txBody>
      </p:sp>
      <p:sp>
        <p:nvSpPr>
          <p:cNvPr id="4" name="Foliennummernplatzhalter 3"/>
          <p:cNvSpPr>
            <a:spLocks noGrp="1"/>
          </p:cNvSpPr>
          <p:nvPr>
            <p:ph type="sldNum" sz="quarter" idx="10"/>
          </p:nvPr>
        </p:nvSpPr>
        <p:spPr/>
        <p:txBody>
          <a:bodyPr rtlCol="0"/>
          <a:lstStyle/>
          <a:p>
            <a:pPr rtl="0"/>
            <a:fld id="{5E2E02D3-8EE7-4A45-AD60-87A01101C290}" type="slidenum">
              <a:rPr lang="de-DE" noProof="1" dirty="0" smtClean="0"/>
              <a:t>4</a:t>
            </a:fld>
            <a:endParaRPr lang="de-DE" noProof="1"/>
          </a:p>
        </p:txBody>
      </p:sp>
    </p:spTree>
    <p:extLst>
      <p:ext uri="{BB962C8B-B14F-4D97-AF65-F5344CB8AC3E}">
        <p14:creationId xmlns:p14="http://schemas.microsoft.com/office/powerpoint/2010/main" val="218219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noProof="1"/>
          </a:p>
        </p:txBody>
      </p:sp>
      <p:sp>
        <p:nvSpPr>
          <p:cNvPr id="4" name="Foliennummernplatzhalter 3"/>
          <p:cNvSpPr>
            <a:spLocks noGrp="1"/>
          </p:cNvSpPr>
          <p:nvPr>
            <p:ph type="sldNum" sz="quarter" idx="10"/>
          </p:nvPr>
        </p:nvSpPr>
        <p:spPr/>
        <p:txBody>
          <a:bodyPr rtlCol="0"/>
          <a:lstStyle/>
          <a:p>
            <a:pPr rtl="0"/>
            <a:fld id="{5E2E02D3-8EE7-4A45-AD60-87A01101C290}" type="slidenum">
              <a:rPr lang="de-DE" noProof="1" dirty="0" smtClean="0"/>
              <a:t>5</a:t>
            </a:fld>
            <a:endParaRPr lang="de-DE" noProof="1"/>
          </a:p>
        </p:txBody>
      </p:sp>
    </p:spTree>
    <p:extLst>
      <p:ext uri="{BB962C8B-B14F-4D97-AF65-F5344CB8AC3E}">
        <p14:creationId xmlns:p14="http://schemas.microsoft.com/office/powerpoint/2010/main" val="77491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noProof="1"/>
          </a:p>
        </p:txBody>
      </p:sp>
      <p:sp>
        <p:nvSpPr>
          <p:cNvPr id="4" name="Foliennummernplatzhalter 3"/>
          <p:cNvSpPr>
            <a:spLocks noGrp="1"/>
          </p:cNvSpPr>
          <p:nvPr>
            <p:ph type="sldNum" sz="quarter" idx="10"/>
          </p:nvPr>
        </p:nvSpPr>
        <p:spPr/>
        <p:txBody>
          <a:bodyPr rtlCol="0"/>
          <a:lstStyle/>
          <a:p>
            <a:pPr rtl="0"/>
            <a:fld id="{5E2E02D3-8EE7-4A45-AD60-87A01101C290}" type="slidenum">
              <a:rPr lang="de-DE" noProof="1" dirty="0" smtClean="0"/>
              <a:t>6</a:t>
            </a:fld>
            <a:endParaRPr lang="de-DE" noProof="1"/>
          </a:p>
        </p:txBody>
      </p:sp>
    </p:spTree>
    <p:extLst>
      <p:ext uri="{BB962C8B-B14F-4D97-AF65-F5344CB8AC3E}">
        <p14:creationId xmlns:p14="http://schemas.microsoft.com/office/powerpoint/2010/main" val="284700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noProof="1"/>
          </a:p>
        </p:txBody>
      </p:sp>
      <p:sp>
        <p:nvSpPr>
          <p:cNvPr id="4" name="Foliennummernplatzhalter 3"/>
          <p:cNvSpPr>
            <a:spLocks noGrp="1"/>
          </p:cNvSpPr>
          <p:nvPr>
            <p:ph type="sldNum" sz="quarter" idx="10"/>
          </p:nvPr>
        </p:nvSpPr>
        <p:spPr/>
        <p:txBody>
          <a:bodyPr rtlCol="0"/>
          <a:lstStyle/>
          <a:p>
            <a:pPr rtl="0"/>
            <a:fld id="{5E2E02D3-8EE7-4A45-AD60-87A01101C290}" type="slidenum">
              <a:rPr lang="de-DE" noProof="1" dirty="0" smtClean="0"/>
              <a:t>7</a:t>
            </a:fld>
            <a:endParaRPr lang="de-DE" noProof="1"/>
          </a:p>
        </p:txBody>
      </p:sp>
    </p:spTree>
    <p:extLst>
      <p:ext uri="{BB962C8B-B14F-4D97-AF65-F5344CB8AC3E}">
        <p14:creationId xmlns:p14="http://schemas.microsoft.com/office/powerpoint/2010/main" val="874574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noProof="1"/>
          </a:p>
        </p:txBody>
      </p:sp>
      <p:sp>
        <p:nvSpPr>
          <p:cNvPr id="4" name="Foliennummernplatzhalter 3"/>
          <p:cNvSpPr>
            <a:spLocks noGrp="1"/>
          </p:cNvSpPr>
          <p:nvPr>
            <p:ph type="sldNum" sz="quarter" idx="10"/>
          </p:nvPr>
        </p:nvSpPr>
        <p:spPr/>
        <p:txBody>
          <a:bodyPr rtlCol="0"/>
          <a:lstStyle/>
          <a:p>
            <a:pPr rtl="0"/>
            <a:fld id="{5E2E02D3-8EE7-4A45-AD60-87A01101C290}" type="slidenum">
              <a:rPr lang="de-DE" noProof="1" dirty="0" smtClean="0"/>
              <a:t>8</a:t>
            </a:fld>
            <a:endParaRPr lang="de-DE" noProof="1"/>
          </a:p>
        </p:txBody>
      </p:sp>
    </p:spTree>
    <p:extLst>
      <p:ext uri="{BB962C8B-B14F-4D97-AF65-F5344CB8AC3E}">
        <p14:creationId xmlns:p14="http://schemas.microsoft.com/office/powerpoint/2010/main" val="2312905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noProof="1"/>
          </a:p>
        </p:txBody>
      </p:sp>
      <p:sp>
        <p:nvSpPr>
          <p:cNvPr id="4" name="Foliennummernplatzhalter 3"/>
          <p:cNvSpPr>
            <a:spLocks noGrp="1"/>
          </p:cNvSpPr>
          <p:nvPr>
            <p:ph type="sldNum" sz="quarter" idx="10"/>
          </p:nvPr>
        </p:nvSpPr>
        <p:spPr/>
        <p:txBody>
          <a:bodyPr rtlCol="0"/>
          <a:lstStyle/>
          <a:p>
            <a:pPr rtl="0"/>
            <a:fld id="{5E2E02D3-8EE7-4A45-AD60-87A01101C290}" type="slidenum">
              <a:rPr lang="de-DE" noProof="1" dirty="0" smtClean="0"/>
              <a:t>9</a:t>
            </a:fld>
            <a:endParaRPr lang="de-DE" noProof="1"/>
          </a:p>
        </p:txBody>
      </p:sp>
    </p:spTree>
    <p:extLst>
      <p:ext uri="{BB962C8B-B14F-4D97-AF65-F5344CB8AC3E}">
        <p14:creationId xmlns:p14="http://schemas.microsoft.com/office/powerpoint/2010/main" val="216620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4380" y="1272011"/>
            <a:ext cx="8549640" cy="2705947"/>
          </a:xfrm>
        </p:spPr>
        <p:txBody>
          <a:bodyPr rtlCol="0" anchor="b"/>
          <a:lstStyle>
            <a:lvl1pPr algn="ctr">
              <a:defRPr sz="6600"/>
            </a:lvl1pPr>
          </a:lstStyle>
          <a:p>
            <a:pPr rtl="0"/>
            <a:r>
              <a:rPr lang="de-DE" noProof="1"/>
              <a:t>Mastertitelformat bearbeiten</a:t>
            </a:r>
          </a:p>
        </p:txBody>
      </p:sp>
      <p:sp>
        <p:nvSpPr>
          <p:cNvPr id="3" name="Untertitel 2"/>
          <p:cNvSpPr>
            <a:spLocks noGrp="1"/>
          </p:cNvSpPr>
          <p:nvPr>
            <p:ph type="subTitle" idx="1"/>
          </p:nvPr>
        </p:nvSpPr>
        <p:spPr>
          <a:xfrm>
            <a:off x="1257300" y="4082310"/>
            <a:ext cx="7543800" cy="1876530"/>
          </a:xfrm>
        </p:spPr>
        <p:txBody>
          <a:bodyPr rtlCol="0"/>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pPr rtl="0"/>
            <a:r>
              <a:rPr lang="de-DE" noProof="1"/>
              <a:t>Master-Untertitelformat bearbeiten</a:t>
            </a:r>
          </a:p>
        </p:txBody>
      </p:sp>
      <p:sp>
        <p:nvSpPr>
          <p:cNvPr id="4" name="Datumsplatzhalter 3"/>
          <p:cNvSpPr>
            <a:spLocks noGrp="1"/>
          </p:cNvSpPr>
          <p:nvPr>
            <p:ph type="dt" sz="half" idx="10"/>
          </p:nvPr>
        </p:nvSpPr>
        <p:spPr/>
        <p:txBody>
          <a:bodyPr rtlCol="0"/>
          <a:lstStyle/>
          <a:p>
            <a:pPr rtl="0"/>
            <a:fld id="{98E74595-0015-4DC9-9897-17FDDFA3C04C}" type="datetime1">
              <a:rPr lang="de-DE" noProof="1" smtClean="0"/>
              <a:t>27.08.2022</a:t>
            </a:fld>
            <a:endParaRPr lang="de-DE" noProof="1"/>
          </a:p>
        </p:txBody>
      </p:sp>
      <p:sp>
        <p:nvSpPr>
          <p:cNvPr id="5" name="Fußzeilenplatzhalter 4"/>
          <p:cNvSpPr>
            <a:spLocks noGrp="1"/>
          </p:cNvSpPr>
          <p:nvPr>
            <p:ph type="ftr" sz="quarter" idx="11"/>
          </p:nvPr>
        </p:nvSpPr>
        <p:spPr/>
        <p:txBody>
          <a:bodyPr rtlCol="0"/>
          <a:lstStyle/>
          <a:p>
            <a:pPr rtl="0"/>
            <a:endParaRPr lang="de-DE" noProof="1"/>
          </a:p>
        </p:txBody>
      </p:sp>
      <p:sp>
        <p:nvSpPr>
          <p:cNvPr id="6" name="Foliennummernplatzhalter 5"/>
          <p:cNvSpPr>
            <a:spLocks noGrp="1"/>
          </p:cNvSpPr>
          <p:nvPr>
            <p:ph type="sldNum" sz="quarter" idx="12"/>
          </p:nvPr>
        </p:nvSpPr>
        <p:spPr/>
        <p:txBody>
          <a:bodyPr rtlCol="0"/>
          <a:lstStyle/>
          <a:p>
            <a:pPr rtl="0"/>
            <a:fld id="{E07A91BD-2D30-4D1B-B388-0538F34CA7E2}" type="slidenum">
              <a:rPr lang="de-DE" noProof="1" dirty="0" smtClean="0"/>
              <a:t>‹Nr.›</a:t>
            </a:fld>
            <a:endParaRPr lang="de-DE" noProof="1"/>
          </a:p>
        </p:txBody>
      </p:sp>
    </p:spTree>
    <p:extLst>
      <p:ext uri="{BB962C8B-B14F-4D97-AF65-F5344CB8AC3E}">
        <p14:creationId xmlns:p14="http://schemas.microsoft.com/office/powerpoint/2010/main" val="166338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92825" y="518160"/>
            <a:ext cx="3244096" cy="1813560"/>
          </a:xfrm>
        </p:spPr>
        <p:txBody>
          <a:bodyPr rtlCol="0" anchor="b"/>
          <a:lstStyle>
            <a:lvl1pPr>
              <a:defRPr sz="3520"/>
            </a:lvl1pPr>
          </a:lstStyle>
          <a:p>
            <a:pPr rtl="0"/>
            <a:r>
              <a:rPr lang="de-DE" noProof="1"/>
              <a:t>Mastertitelformat bearbeiten</a:t>
            </a:r>
          </a:p>
        </p:txBody>
      </p:sp>
      <p:sp>
        <p:nvSpPr>
          <p:cNvPr id="3" name="Bildplatzhalter 2"/>
          <p:cNvSpPr>
            <a:spLocks noGrp="1" noChangeAspect="1"/>
          </p:cNvSpPr>
          <p:nvPr>
            <p:ph type="pic" idx="1"/>
          </p:nvPr>
        </p:nvSpPr>
        <p:spPr>
          <a:xfrm>
            <a:off x="4276130" y="1119083"/>
            <a:ext cx="5092065" cy="5523442"/>
          </a:xfrm>
        </p:spPr>
        <p:txBody>
          <a:bodyPr rtlCol="0"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rtl="0"/>
            <a:r>
              <a:rPr lang="de-DE" noProof="1"/>
              <a:t>Bild durch Klicken auf Symbol hinzufügen</a:t>
            </a:r>
          </a:p>
        </p:txBody>
      </p:sp>
      <p:sp>
        <p:nvSpPr>
          <p:cNvPr id="4" name="Textplatzhalter 3"/>
          <p:cNvSpPr>
            <a:spLocks noGrp="1"/>
          </p:cNvSpPr>
          <p:nvPr>
            <p:ph type="body" sz="half" idx="2"/>
          </p:nvPr>
        </p:nvSpPr>
        <p:spPr>
          <a:xfrm>
            <a:off x="692825" y="2331720"/>
            <a:ext cx="3244096" cy="4319800"/>
          </a:xfrm>
        </p:spPr>
        <p:txBody>
          <a:bodyPr rtlCol="0"/>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rtl="0"/>
            <a:r>
              <a:rPr lang="de-DE" noProof="1"/>
              <a:t>Mastertextformat bearbeiten</a:t>
            </a:r>
          </a:p>
        </p:txBody>
      </p:sp>
      <p:sp>
        <p:nvSpPr>
          <p:cNvPr id="5" name="Datumsplatzhalter 4"/>
          <p:cNvSpPr>
            <a:spLocks noGrp="1"/>
          </p:cNvSpPr>
          <p:nvPr>
            <p:ph type="dt" sz="half" idx="10"/>
          </p:nvPr>
        </p:nvSpPr>
        <p:spPr/>
        <p:txBody>
          <a:bodyPr rtlCol="0"/>
          <a:lstStyle/>
          <a:p>
            <a:pPr rtl="0"/>
            <a:fld id="{64CD8FEF-D92E-407B-8A51-D0C531073F9F}" type="datetime1">
              <a:rPr lang="de-DE" noProof="1" smtClean="0"/>
              <a:t>27.08.2022</a:t>
            </a:fld>
            <a:endParaRPr lang="de-DE" noProof="1"/>
          </a:p>
        </p:txBody>
      </p:sp>
      <p:sp>
        <p:nvSpPr>
          <p:cNvPr id="6" name="Fußzeilenplatzhalter 5"/>
          <p:cNvSpPr>
            <a:spLocks noGrp="1"/>
          </p:cNvSpPr>
          <p:nvPr>
            <p:ph type="ftr" sz="quarter" idx="11"/>
          </p:nvPr>
        </p:nvSpPr>
        <p:spPr/>
        <p:txBody>
          <a:bodyPr rtlCol="0"/>
          <a:lstStyle/>
          <a:p>
            <a:pPr rtl="0"/>
            <a:endParaRPr lang="de-DE" noProof="1"/>
          </a:p>
        </p:txBody>
      </p:sp>
      <p:sp>
        <p:nvSpPr>
          <p:cNvPr id="7" name="Foliennummernplatzhalter 6"/>
          <p:cNvSpPr>
            <a:spLocks noGrp="1"/>
          </p:cNvSpPr>
          <p:nvPr>
            <p:ph type="sldNum" sz="quarter" idx="12"/>
          </p:nvPr>
        </p:nvSpPr>
        <p:spPr/>
        <p:txBody>
          <a:bodyPr rtlCol="0"/>
          <a:lstStyle/>
          <a:p>
            <a:pPr rtl="0"/>
            <a:fld id="{E07A91BD-2D30-4D1B-B388-0538F34CA7E2}" type="slidenum">
              <a:rPr lang="de-DE" noProof="1" dirty="0" smtClean="0"/>
              <a:t>‹Nr.›</a:t>
            </a:fld>
            <a:endParaRPr lang="de-DE" noProof="1"/>
          </a:p>
        </p:txBody>
      </p:sp>
    </p:spTree>
    <p:extLst>
      <p:ext uri="{BB962C8B-B14F-4D97-AF65-F5344CB8AC3E}">
        <p14:creationId xmlns:p14="http://schemas.microsoft.com/office/powerpoint/2010/main" val="207639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1"/>
              <a:t>Mastertitelformat bearbeiten</a:t>
            </a:r>
          </a:p>
        </p:txBody>
      </p:sp>
      <p:sp>
        <p:nvSpPr>
          <p:cNvPr id="3" name="Vertikaler Textplatzhalter 2"/>
          <p:cNvSpPr>
            <a:spLocks noGrp="1"/>
          </p:cNvSpPr>
          <p:nvPr>
            <p:ph type="body" orient="vert" idx="1"/>
          </p:nvPr>
        </p:nvSpPr>
        <p:spPr/>
        <p:txBody>
          <a:bodyPr vert="eaVert" rtlCol="0"/>
          <a:lstStyle/>
          <a:p>
            <a:pPr lvl="0" rtl="0"/>
            <a:r>
              <a:rPr lang="de-DE" noProof="1"/>
              <a:t>Mastertextformat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4" name="Datumsplatzhalter 3"/>
          <p:cNvSpPr>
            <a:spLocks noGrp="1"/>
          </p:cNvSpPr>
          <p:nvPr>
            <p:ph type="dt" sz="half" idx="10"/>
          </p:nvPr>
        </p:nvSpPr>
        <p:spPr/>
        <p:txBody>
          <a:bodyPr rtlCol="0"/>
          <a:lstStyle/>
          <a:p>
            <a:pPr rtl="0"/>
            <a:fld id="{98FBD6B2-C9D3-4EE7-BFA4-8450A80EEDC8}" type="datetime1">
              <a:rPr lang="de-DE" noProof="1" dirty="0" smtClean="0"/>
              <a:t>27.08.2022</a:t>
            </a:fld>
            <a:endParaRPr lang="de-DE" noProof="1"/>
          </a:p>
        </p:txBody>
      </p:sp>
      <p:sp>
        <p:nvSpPr>
          <p:cNvPr id="5" name="Fußzeilenplatzhalter 4"/>
          <p:cNvSpPr>
            <a:spLocks noGrp="1"/>
          </p:cNvSpPr>
          <p:nvPr>
            <p:ph type="ftr" sz="quarter" idx="11"/>
          </p:nvPr>
        </p:nvSpPr>
        <p:spPr/>
        <p:txBody>
          <a:bodyPr rtlCol="0"/>
          <a:lstStyle/>
          <a:p>
            <a:pPr rtl="0"/>
            <a:endParaRPr lang="de-DE" noProof="1"/>
          </a:p>
        </p:txBody>
      </p:sp>
      <p:sp>
        <p:nvSpPr>
          <p:cNvPr id="6" name="Foliennummernplatzhalter 5"/>
          <p:cNvSpPr>
            <a:spLocks noGrp="1"/>
          </p:cNvSpPr>
          <p:nvPr>
            <p:ph type="sldNum" sz="quarter" idx="12"/>
          </p:nvPr>
        </p:nvSpPr>
        <p:spPr/>
        <p:txBody>
          <a:bodyPr rtlCol="0"/>
          <a:lstStyle/>
          <a:p>
            <a:pPr rtl="0"/>
            <a:fld id="{E07A91BD-2D30-4D1B-B388-0538F34CA7E2}" type="slidenum">
              <a:rPr lang="de-DE" noProof="1" dirty="0" smtClean="0"/>
              <a:t>‹Nr.›</a:t>
            </a:fld>
            <a:endParaRPr lang="de-DE" noProof="1"/>
          </a:p>
        </p:txBody>
      </p:sp>
    </p:spTree>
    <p:extLst>
      <p:ext uri="{BB962C8B-B14F-4D97-AF65-F5344CB8AC3E}">
        <p14:creationId xmlns:p14="http://schemas.microsoft.com/office/powerpoint/2010/main" val="199833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98043" y="413808"/>
            <a:ext cx="2168843" cy="6586750"/>
          </a:xfrm>
        </p:spPr>
        <p:txBody>
          <a:bodyPr vert="eaVert" rtlCol="0"/>
          <a:lstStyle/>
          <a:p>
            <a:pPr rtl="0"/>
            <a:r>
              <a:rPr lang="de-DE" noProof="1"/>
              <a:t>Mastertitelformat bearbeiten</a:t>
            </a:r>
          </a:p>
        </p:txBody>
      </p:sp>
      <p:sp>
        <p:nvSpPr>
          <p:cNvPr id="3" name="Vertikaler Textplatzhalter 2"/>
          <p:cNvSpPr>
            <a:spLocks noGrp="1"/>
          </p:cNvSpPr>
          <p:nvPr>
            <p:ph type="body" orient="vert" idx="1"/>
          </p:nvPr>
        </p:nvSpPr>
        <p:spPr>
          <a:xfrm>
            <a:off x="691515" y="413808"/>
            <a:ext cx="6380798" cy="6586750"/>
          </a:xfrm>
        </p:spPr>
        <p:txBody>
          <a:bodyPr vert="eaVert" rtlCol="0"/>
          <a:lstStyle/>
          <a:p>
            <a:pPr lvl="0" rtl="0"/>
            <a:r>
              <a:rPr lang="de-DE" noProof="1"/>
              <a:t>Mastertextformat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4" name="Datumsplatzhalter 3"/>
          <p:cNvSpPr>
            <a:spLocks noGrp="1"/>
          </p:cNvSpPr>
          <p:nvPr>
            <p:ph type="dt" sz="half" idx="10"/>
          </p:nvPr>
        </p:nvSpPr>
        <p:spPr/>
        <p:txBody>
          <a:bodyPr rtlCol="0"/>
          <a:lstStyle/>
          <a:p>
            <a:pPr rtl="0"/>
            <a:fld id="{44D784B0-9FB2-455C-97B4-67891339B249}" type="datetime1">
              <a:rPr lang="de-DE" noProof="1" smtClean="0"/>
              <a:t>27.08.2022</a:t>
            </a:fld>
            <a:endParaRPr lang="de-DE" noProof="1"/>
          </a:p>
        </p:txBody>
      </p:sp>
      <p:sp>
        <p:nvSpPr>
          <p:cNvPr id="5" name="Fußzeilenplatzhalter 4"/>
          <p:cNvSpPr>
            <a:spLocks noGrp="1"/>
          </p:cNvSpPr>
          <p:nvPr>
            <p:ph type="ftr" sz="quarter" idx="11"/>
          </p:nvPr>
        </p:nvSpPr>
        <p:spPr/>
        <p:txBody>
          <a:bodyPr rtlCol="0"/>
          <a:lstStyle/>
          <a:p>
            <a:pPr rtl="0"/>
            <a:endParaRPr lang="de-DE" noProof="1"/>
          </a:p>
        </p:txBody>
      </p:sp>
      <p:sp>
        <p:nvSpPr>
          <p:cNvPr id="6" name="Foliennummernplatzhalter 5"/>
          <p:cNvSpPr>
            <a:spLocks noGrp="1"/>
          </p:cNvSpPr>
          <p:nvPr>
            <p:ph type="sldNum" sz="quarter" idx="12"/>
          </p:nvPr>
        </p:nvSpPr>
        <p:spPr/>
        <p:txBody>
          <a:bodyPr rtlCol="0"/>
          <a:lstStyle/>
          <a:p>
            <a:pPr rtl="0"/>
            <a:fld id="{E07A91BD-2D30-4D1B-B388-0538F34CA7E2}" type="slidenum">
              <a:rPr lang="de-DE" noProof="1" dirty="0" smtClean="0"/>
              <a:t>‹Nr.›</a:t>
            </a:fld>
            <a:endParaRPr lang="de-DE" noProof="1"/>
          </a:p>
        </p:txBody>
      </p:sp>
    </p:spTree>
    <p:extLst>
      <p:ext uri="{BB962C8B-B14F-4D97-AF65-F5344CB8AC3E}">
        <p14:creationId xmlns:p14="http://schemas.microsoft.com/office/powerpoint/2010/main" val="338262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1"/>
              <a:t>Mastertitelformat bearbeiten</a:t>
            </a:r>
          </a:p>
        </p:txBody>
      </p:sp>
      <p:sp>
        <p:nvSpPr>
          <p:cNvPr id="3" name="Inhaltsplatzhalter 2"/>
          <p:cNvSpPr>
            <a:spLocks noGrp="1"/>
          </p:cNvSpPr>
          <p:nvPr>
            <p:ph idx="1"/>
          </p:nvPr>
        </p:nvSpPr>
        <p:spPr/>
        <p:txBody>
          <a:bodyPr rtlCol="0"/>
          <a:lstStyle/>
          <a:p>
            <a:pPr lvl="0" rtl="0"/>
            <a:r>
              <a:rPr lang="de-DE" noProof="1"/>
              <a:t>Mastertextformat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4" name="Datumsplatzhalter 3"/>
          <p:cNvSpPr>
            <a:spLocks noGrp="1"/>
          </p:cNvSpPr>
          <p:nvPr>
            <p:ph type="dt" sz="half" idx="10"/>
          </p:nvPr>
        </p:nvSpPr>
        <p:spPr/>
        <p:txBody>
          <a:bodyPr rtlCol="0"/>
          <a:lstStyle/>
          <a:p>
            <a:pPr rtl="0"/>
            <a:fld id="{F4968210-7129-43C3-B35A-041796887A78}" type="datetime1">
              <a:rPr lang="de-DE" noProof="1" smtClean="0"/>
              <a:t>27.08.2022</a:t>
            </a:fld>
            <a:endParaRPr lang="de-DE" noProof="1"/>
          </a:p>
        </p:txBody>
      </p:sp>
      <p:sp>
        <p:nvSpPr>
          <p:cNvPr id="5" name="Fußzeilenplatzhalter 4"/>
          <p:cNvSpPr>
            <a:spLocks noGrp="1"/>
          </p:cNvSpPr>
          <p:nvPr>
            <p:ph type="ftr" sz="quarter" idx="11"/>
          </p:nvPr>
        </p:nvSpPr>
        <p:spPr/>
        <p:txBody>
          <a:bodyPr rtlCol="0"/>
          <a:lstStyle/>
          <a:p>
            <a:pPr rtl="0"/>
            <a:endParaRPr lang="de-DE" noProof="1"/>
          </a:p>
        </p:txBody>
      </p:sp>
      <p:sp>
        <p:nvSpPr>
          <p:cNvPr id="6" name="Foliennummernplatzhalter 5"/>
          <p:cNvSpPr>
            <a:spLocks noGrp="1"/>
          </p:cNvSpPr>
          <p:nvPr>
            <p:ph type="sldNum" sz="quarter" idx="12"/>
          </p:nvPr>
        </p:nvSpPr>
        <p:spPr/>
        <p:txBody>
          <a:bodyPr rtlCol="0"/>
          <a:lstStyle/>
          <a:p>
            <a:pPr rtl="0"/>
            <a:fld id="{E07A91BD-2D30-4D1B-B388-0538F34CA7E2}" type="slidenum">
              <a:rPr lang="de-DE" noProof="1" dirty="0" smtClean="0"/>
              <a:t>‹Nr.›</a:t>
            </a:fld>
            <a:endParaRPr lang="de-DE" noProof="1"/>
          </a:p>
        </p:txBody>
      </p:sp>
    </p:spTree>
    <p:extLst>
      <p:ext uri="{BB962C8B-B14F-4D97-AF65-F5344CB8AC3E}">
        <p14:creationId xmlns:p14="http://schemas.microsoft.com/office/powerpoint/2010/main" val="351814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6277" y="1937705"/>
            <a:ext cx="8675370" cy="3233102"/>
          </a:xfrm>
        </p:spPr>
        <p:txBody>
          <a:bodyPr rtlCol="0" anchor="b"/>
          <a:lstStyle>
            <a:lvl1pPr>
              <a:defRPr sz="6600"/>
            </a:lvl1pPr>
          </a:lstStyle>
          <a:p>
            <a:pPr rtl="0"/>
            <a:r>
              <a:rPr lang="de-DE" noProof="1"/>
              <a:t>Mastertitelformat bearbeiten</a:t>
            </a:r>
          </a:p>
        </p:txBody>
      </p:sp>
      <p:sp>
        <p:nvSpPr>
          <p:cNvPr id="3" name="Textplatzhalter 2"/>
          <p:cNvSpPr>
            <a:spLocks noGrp="1"/>
          </p:cNvSpPr>
          <p:nvPr>
            <p:ph type="body" idx="1"/>
          </p:nvPr>
        </p:nvSpPr>
        <p:spPr>
          <a:xfrm>
            <a:off x="686277" y="5201393"/>
            <a:ext cx="8675370" cy="1700212"/>
          </a:xfrm>
        </p:spPr>
        <p:txBody>
          <a:bodyPr rtlCol="0"/>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rtl="0"/>
            <a:r>
              <a:rPr lang="de-DE" noProof="1"/>
              <a:t>Mastertextformat bearbeiten</a:t>
            </a:r>
          </a:p>
        </p:txBody>
      </p:sp>
      <p:sp>
        <p:nvSpPr>
          <p:cNvPr id="4" name="Datumsplatzhalter 3"/>
          <p:cNvSpPr>
            <a:spLocks noGrp="1"/>
          </p:cNvSpPr>
          <p:nvPr>
            <p:ph type="dt" sz="half" idx="10"/>
          </p:nvPr>
        </p:nvSpPr>
        <p:spPr/>
        <p:txBody>
          <a:bodyPr rtlCol="0"/>
          <a:lstStyle/>
          <a:p>
            <a:pPr rtl="0"/>
            <a:fld id="{E5DD7E5C-01EE-4A3C-90AB-BD1D5597E889}" type="datetime1">
              <a:rPr lang="de-DE" noProof="1" smtClean="0"/>
              <a:t>27.08.2022</a:t>
            </a:fld>
            <a:endParaRPr lang="de-DE" noProof="1"/>
          </a:p>
        </p:txBody>
      </p:sp>
      <p:sp>
        <p:nvSpPr>
          <p:cNvPr id="5" name="Fußzeilenplatzhalter 4"/>
          <p:cNvSpPr>
            <a:spLocks noGrp="1"/>
          </p:cNvSpPr>
          <p:nvPr>
            <p:ph type="ftr" sz="quarter" idx="11"/>
          </p:nvPr>
        </p:nvSpPr>
        <p:spPr/>
        <p:txBody>
          <a:bodyPr rtlCol="0"/>
          <a:lstStyle/>
          <a:p>
            <a:pPr rtl="0"/>
            <a:endParaRPr lang="de-DE" noProof="1"/>
          </a:p>
        </p:txBody>
      </p:sp>
      <p:sp>
        <p:nvSpPr>
          <p:cNvPr id="6" name="Foliennummernplatzhalter 5"/>
          <p:cNvSpPr>
            <a:spLocks noGrp="1"/>
          </p:cNvSpPr>
          <p:nvPr>
            <p:ph type="sldNum" sz="quarter" idx="12"/>
          </p:nvPr>
        </p:nvSpPr>
        <p:spPr/>
        <p:txBody>
          <a:bodyPr rtlCol="0"/>
          <a:lstStyle/>
          <a:p>
            <a:pPr rtl="0"/>
            <a:fld id="{E07A91BD-2D30-4D1B-B388-0538F34CA7E2}" type="slidenum">
              <a:rPr lang="de-DE" noProof="1" dirty="0" smtClean="0"/>
              <a:t>‹Nr.›</a:t>
            </a:fld>
            <a:endParaRPr lang="de-DE" noProof="1"/>
          </a:p>
        </p:txBody>
      </p:sp>
    </p:spTree>
    <p:extLst>
      <p:ext uri="{BB962C8B-B14F-4D97-AF65-F5344CB8AC3E}">
        <p14:creationId xmlns:p14="http://schemas.microsoft.com/office/powerpoint/2010/main" val="68735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1"/>
              <a:t>Mastertitelformat bearbeiten</a:t>
            </a:r>
          </a:p>
        </p:txBody>
      </p:sp>
      <p:sp>
        <p:nvSpPr>
          <p:cNvPr id="3" name="Inhaltsplatzhalter 2"/>
          <p:cNvSpPr>
            <a:spLocks noGrp="1"/>
          </p:cNvSpPr>
          <p:nvPr>
            <p:ph sz="half" idx="1"/>
          </p:nvPr>
        </p:nvSpPr>
        <p:spPr>
          <a:xfrm>
            <a:off x="691515" y="2069042"/>
            <a:ext cx="4274820" cy="4931516"/>
          </a:xfrm>
        </p:spPr>
        <p:txBody>
          <a:bodyPr rtlCol="0"/>
          <a:lstStyle/>
          <a:p>
            <a:pPr lvl="0" rtl="0"/>
            <a:r>
              <a:rPr lang="de-DE" noProof="1"/>
              <a:t>Mastertextformat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4" name="Inhaltsplatzhalter 3"/>
          <p:cNvSpPr>
            <a:spLocks noGrp="1"/>
          </p:cNvSpPr>
          <p:nvPr>
            <p:ph sz="half" idx="2"/>
          </p:nvPr>
        </p:nvSpPr>
        <p:spPr>
          <a:xfrm>
            <a:off x="5092065" y="2069042"/>
            <a:ext cx="4274820" cy="4931516"/>
          </a:xfrm>
        </p:spPr>
        <p:txBody>
          <a:bodyPr rtlCol="0"/>
          <a:lstStyle/>
          <a:p>
            <a:pPr lvl="0" rtl="0"/>
            <a:r>
              <a:rPr lang="de-DE" noProof="1"/>
              <a:t>Mastertextformat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5" name="Datumsplatzhalter 4"/>
          <p:cNvSpPr>
            <a:spLocks noGrp="1"/>
          </p:cNvSpPr>
          <p:nvPr>
            <p:ph type="dt" sz="half" idx="10"/>
          </p:nvPr>
        </p:nvSpPr>
        <p:spPr/>
        <p:txBody>
          <a:bodyPr rtlCol="0"/>
          <a:lstStyle/>
          <a:p>
            <a:pPr rtl="0"/>
            <a:fld id="{14380253-26DD-441E-B511-6F9F594D48B6}" type="datetime1">
              <a:rPr lang="de-DE" noProof="1" smtClean="0"/>
              <a:t>27.08.2022</a:t>
            </a:fld>
            <a:endParaRPr lang="de-DE" noProof="1"/>
          </a:p>
        </p:txBody>
      </p:sp>
      <p:sp>
        <p:nvSpPr>
          <p:cNvPr id="6" name="Fußzeilenplatzhalter 5"/>
          <p:cNvSpPr>
            <a:spLocks noGrp="1"/>
          </p:cNvSpPr>
          <p:nvPr>
            <p:ph type="ftr" sz="quarter" idx="11"/>
          </p:nvPr>
        </p:nvSpPr>
        <p:spPr/>
        <p:txBody>
          <a:bodyPr rtlCol="0"/>
          <a:lstStyle/>
          <a:p>
            <a:pPr rtl="0"/>
            <a:endParaRPr lang="de-DE" noProof="1"/>
          </a:p>
        </p:txBody>
      </p:sp>
      <p:sp>
        <p:nvSpPr>
          <p:cNvPr id="7" name="Foliennummernplatzhalter 6"/>
          <p:cNvSpPr>
            <a:spLocks noGrp="1"/>
          </p:cNvSpPr>
          <p:nvPr>
            <p:ph type="sldNum" sz="quarter" idx="12"/>
          </p:nvPr>
        </p:nvSpPr>
        <p:spPr/>
        <p:txBody>
          <a:bodyPr rtlCol="0"/>
          <a:lstStyle/>
          <a:p>
            <a:pPr rtl="0"/>
            <a:fld id="{E07A91BD-2D30-4D1B-B388-0538F34CA7E2}" type="slidenum">
              <a:rPr lang="de-DE" noProof="1" dirty="0" smtClean="0"/>
              <a:t>‹Nr.›</a:t>
            </a:fld>
            <a:endParaRPr lang="de-DE" noProof="1"/>
          </a:p>
        </p:txBody>
      </p:sp>
    </p:spTree>
    <p:extLst>
      <p:ext uri="{BB962C8B-B14F-4D97-AF65-F5344CB8AC3E}">
        <p14:creationId xmlns:p14="http://schemas.microsoft.com/office/powerpoint/2010/main" val="53166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92825" y="413810"/>
            <a:ext cx="8675370" cy="1502305"/>
          </a:xfrm>
        </p:spPr>
        <p:txBody>
          <a:bodyPr rtlCol="0"/>
          <a:lstStyle/>
          <a:p>
            <a:pPr rtl="0"/>
            <a:r>
              <a:rPr lang="de-DE" noProof="1"/>
              <a:t>Mastertitelformat bearbeiten</a:t>
            </a:r>
          </a:p>
        </p:txBody>
      </p:sp>
      <p:sp>
        <p:nvSpPr>
          <p:cNvPr id="3" name="Textplatzhalter 2"/>
          <p:cNvSpPr>
            <a:spLocks noGrp="1"/>
          </p:cNvSpPr>
          <p:nvPr>
            <p:ph type="body" idx="1"/>
          </p:nvPr>
        </p:nvSpPr>
        <p:spPr>
          <a:xfrm>
            <a:off x="692826" y="1905318"/>
            <a:ext cx="4255174" cy="933767"/>
          </a:xfrm>
        </p:spPr>
        <p:txBody>
          <a:bodyPr rtlCol="0"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rtl="0"/>
            <a:r>
              <a:rPr lang="de-DE" noProof="1"/>
              <a:t>Mastertextformat bearbeiten</a:t>
            </a:r>
          </a:p>
        </p:txBody>
      </p:sp>
      <p:sp>
        <p:nvSpPr>
          <p:cNvPr id="4" name="Inhaltsplatzhalter 3"/>
          <p:cNvSpPr>
            <a:spLocks noGrp="1"/>
          </p:cNvSpPr>
          <p:nvPr>
            <p:ph sz="half" idx="2"/>
          </p:nvPr>
        </p:nvSpPr>
        <p:spPr>
          <a:xfrm>
            <a:off x="692826" y="2839085"/>
            <a:ext cx="4255174" cy="4175866"/>
          </a:xfrm>
        </p:spPr>
        <p:txBody>
          <a:bodyPr rtlCol="0"/>
          <a:lstStyle/>
          <a:p>
            <a:pPr lvl="0" rtl="0"/>
            <a:r>
              <a:rPr lang="de-DE" noProof="1"/>
              <a:t>Mastertextformat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5" name="Textplatzhalter 4"/>
          <p:cNvSpPr>
            <a:spLocks noGrp="1"/>
          </p:cNvSpPr>
          <p:nvPr>
            <p:ph type="body" sz="quarter" idx="3"/>
          </p:nvPr>
        </p:nvSpPr>
        <p:spPr>
          <a:xfrm>
            <a:off x="5092066" y="1905318"/>
            <a:ext cx="4276130" cy="933767"/>
          </a:xfrm>
        </p:spPr>
        <p:txBody>
          <a:bodyPr rtlCol="0"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rtl="0"/>
            <a:r>
              <a:rPr lang="de-DE" noProof="1"/>
              <a:t>Mastertextformat bearbeiten</a:t>
            </a:r>
          </a:p>
        </p:txBody>
      </p:sp>
      <p:sp>
        <p:nvSpPr>
          <p:cNvPr id="6" name="Inhaltsplatzhalter 5"/>
          <p:cNvSpPr>
            <a:spLocks noGrp="1"/>
          </p:cNvSpPr>
          <p:nvPr>
            <p:ph sz="quarter" idx="4"/>
          </p:nvPr>
        </p:nvSpPr>
        <p:spPr>
          <a:xfrm>
            <a:off x="5092066" y="2839085"/>
            <a:ext cx="4276130" cy="4175866"/>
          </a:xfrm>
        </p:spPr>
        <p:txBody>
          <a:bodyPr rtlCol="0"/>
          <a:lstStyle/>
          <a:p>
            <a:pPr lvl="0" rtl="0"/>
            <a:r>
              <a:rPr lang="de-DE" noProof="1"/>
              <a:t>Mastertextformat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7" name="Datumsplatzhalter 6"/>
          <p:cNvSpPr>
            <a:spLocks noGrp="1"/>
          </p:cNvSpPr>
          <p:nvPr>
            <p:ph type="dt" sz="half" idx="10"/>
          </p:nvPr>
        </p:nvSpPr>
        <p:spPr/>
        <p:txBody>
          <a:bodyPr rtlCol="0"/>
          <a:lstStyle/>
          <a:p>
            <a:pPr rtl="0"/>
            <a:fld id="{284186AB-53C8-430C-906D-88E5013B91EE}" type="datetime1">
              <a:rPr lang="de-DE" noProof="1" smtClean="0"/>
              <a:t>27.08.2022</a:t>
            </a:fld>
            <a:endParaRPr lang="de-DE" noProof="1"/>
          </a:p>
        </p:txBody>
      </p:sp>
      <p:sp>
        <p:nvSpPr>
          <p:cNvPr id="8" name="Fußzeilenplatzhalter 7"/>
          <p:cNvSpPr>
            <a:spLocks noGrp="1"/>
          </p:cNvSpPr>
          <p:nvPr>
            <p:ph type="ftr" sz="quarter" idx="11"/>
          </p:nvPr>
        </p:nvSpPr>
        <p:spPr/>
        <p:txBody>
          <a:bodyPr rtlCol="0"/>
          <a:lstStyle/>
          <a:p>
            <a:pPr rtl="0"/>
            <a:endParaRPr lang="de-DE" noProof="1"/>
          </a:p>
        </p:txBody>
      </p:sp>
      <p:sp>
        <p:nvSpPr>
          <p:cNvPr id="9" name="Foliennummernplatzhalter 8"/>
          <p:cNvSpPr>
            <a:spLocks noGrp="1"/>
          </p:cNvSpPr>
          <p:nvPr>
            <p:ph type="sldNum" sz="quarter" idx="12"/>
          </p:nvPr>
        </p:nvSpPr>
        <p:spPr/>
        <p:txBody>
          <a:bodyPr rtlCol="0"/>
          <a:lstStyle/>
          <a:p>
            <a:pPr rtl="0"/>
            <a:fld id="{E07A91BD-2D30-4D1B-B388-0538F34CA7E2}" type="slidenum">
              <a:rPr lang="de-DE" noProof="1" dirty="0" smtClean="0"/>
              <a:t>‹Nr.›</a:t>
            </a:fld>
            <a:endParaRPr lang="de-DE" noProof="1"/>
          </a:p>
        </p:txBody>
      </p:sp>
    </p:spTree>
    <p:extLst>
      <p:ext uri="{BB962C8B-B14F-4D97-AF65-F5344CB8AC3E}">
        <p14:creationId xmlns:p14="http://schemas.microsoft.com/office/powerpoint/2010/main" val="181577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1"/>
              <a:t>Mastertitelformat bearbeiten</a:t>
            </a:r>
          </a:p>
        </p:txBody>
      </p:sp>
      <p:sp>
        <p:nvSpPr>
          <p:cNvPr id="3" name="Datumsplatzhalter 2"/>
          <p:cNvSpPr>
            <a:spLocks noGrp="1"/>
          </p:cNvSpPr>
          <p:nvPr>
            <p:ph type="dt" sz="half" idx="10"/>
          </p:nvPr>
        </p:nvSpPr>
        <p:spPr/>
        <p:txBody>
          <a:bodyPr rtlCol="0"/>
          <a:lstStyle/>
          <a:p>
            <a:pPr rtl="0"/>
            <a:fld id="{52A70BDC-4EE1-42BA-8EB4-57A4FBFFB5D7}" type="datetime1">
              <a:rPr lang="de-DE" noProof="1" smtClean="0"/>
              <a:t>27.08.2022</a:t>
            </a:fld>
            <a:endParaRPr lang="de-DE" noProof="1"/>
          </a:p>
        </p:txBody>
      </p:sp>
      <p:sp>
        <p:nvSpPr>
          <p:cNvPr id="4" name="Fußzeilenplatzhalter 3"/>
          <p:cNvSpPr>
            <a:spLocks noGrp="1"/>
          </p:cNvSpPr>
          <p:nvPr>
            <p:ph type="ftr" sz="quarter" idx="11"/>
          </p:nvPr>
        </p:nvSpPr>
        <p:spPr/>
        <p:txBody>
          <a:bodyPr rtlCol="0"/>
          <a:lstStyle/>
          <a:p>
            <a:pPr rtl="0"/>
            <a:endParaRPr lang="de-DE" noProof="1"/>
          </a:p>
        </p:txBody>
      </p:sp>
      <p:sp>
        <p:nvSpPr>
          <p:cNvPr id="5" name="Foliennummernplatzhalter 4"/>
          <p:cNvSpPr>
            <a:spLocks noGrp="1"/>
          </p:cNvSpPr>
          <p:nvPr>
            <p:ph type="sldNum" sz="quarter" idx="12"/>
          </p:nvPr>
        </p:nvSpPr>
        <p:spPr/>
        <p:txBody>
          <a:bodyPr rtlCol="0"/>
          <a:lstStyle/>
          <a:p>
            <a:pPr rtl="0"/>
            <a:fld id="{E07A91BD-2D30-4D1B-B388-0538F34CA7E2}" type="slidenum">
              <a:rPr lang="de-DE" noProof="1" dirty="0" smtClean="0"/>
              <a:t>‹Nr.›</a:t>
            </a:fld>
            <a:endParaRPr lang="de-DE" noProof="1"/>
          </a:p>
        </p:txBody>
      </p:sp>
    </p:spTree>
    <p:extLst>
      <p:ext uri="{BB962C8B-B14F-4D97-AF65-F5344CB8AC3E}">
        <p14:creationId xmlns:p14="http://schemas.microsoft.com/office/powerpoint/2010/main" val="307218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ster Tex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646B1C2-6289-FE93-A617-FA52DADA9EC4}"/>
              </a:ext>
              <a:ext uri="{C183D7F6-B498-43B3-948B-1728B52AA6E4}">
                <adec:decorative xmlns:adec="http://schemas.microsoft.com/office/drawing/2017/decorative" val="1"/>
              </a:ext>
            </a:extLst>
          </p:cNvPr>
          <p:cNvSpPr/>
          <p:nvPr userDrawn="1"/>
        </p:nvSpPr>
        <p:spPr>
          <a:xfrm>
            <a:off x="0" y="7300372"/>
            <a:ext cx="10058400" cy="472028"/>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rtl="0"/>
            <a:endParaRPr lang="de-DE" altLang="zh-CN" sz="1229" noProof="1"/>
          </a:p>
        </p:txBody>
      </p:sp>
      <p:sp>
        <p:nvSpPr>
          <p:cNvPr id="5" name="Rechteck 4">
            <a:extLst>
              <a:ext uri="{FF2B5EF4-FFF2-40B4-BE49-F238E27FC236}">
                <a16:creationId xmlns:a16="http://schemas.microsoft.com/office/drawing/2014/main" id="{D077D5BD-3C67-F8CD-7082-1F2E4AA8BAA4}"/>
              </a:ext>
              <a:ext uri="{C183D7F6-B498-43B3-948B-1728B52AA6E4}">
                <adec:decorative xmlns:adec="http://schemas.microsoft.com/office/drawing/2017/decorative" val="1"/>
              </a:ext>
            </a:extLst>
          </p:cNvPr>
          <p:cNvSpPr/>
          <p:nvPr userDrawn="1"/>
        </p:nvSpPr>
        <p:spPr>
          <a:xfrm>
            <a:off x="4940" y="3471"/>
            <a:ext cx="10058400" cy="1293075"/>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rtl="0"/>
            <a:endParaRPr lang="de-DE" altLang="zh-CN" sz="1229" noProof="1"/>
          </a:p>
        </p:txBody>
      </p:sp>
      <p:pic>
        <p:nvPicPr>
          <p:cNvPr id="7" name="Grafik 6" descr="Ein Bild, das Text, ClipArt enthält.&#10;&#10;Automatisch generierte Beschreibung">
            <a:extLst>
              <a:ext uri="{FF2B5EF4-FFF2-40B4-BE49-F238E27FC236}">
                <a16:creationId xmlns:a16="http://schemas.microsoft.com/office/drawing/2014/main" id="{7DB5F34F-14CA-4A69-42E5-E1B79CECFE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192" y="334259"/>
            <a:ext cx="1280592" cy="481590"/>
          </a:xfrm>
          <a:prstGeom prst="rect">
            <a:avLst/>
          </a:prstGeom>
        </p:spPr>
      </p:pic>
      <p:pic>
        <p:nvPicPr>
          <p:cNvPr id="8" name="Grafik 7">
            <a:extLst>
              <a:ext uri="{FF2B5EF4-FFF2-40B4-BE49-F238E27FC236}">
                <a16:creationId xmlns:a16="http://schemas.microsoft.com/office/drawing/2014/main" id="{7B1DD043-C268-B0F4-08BD-3103BCDA96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94230" y="213580"/>
            <a:ext cx="856349" cy="872858"/>
          </a:xfrm>
          <a:prstGeom prst="rect">
            <a:avLst/>
          </a:prstGeom>
        </p:spPr>
      </p:pic>
      <p:sp>
        <p:nvSpPr>
          <p:cNvPr id="16" name="Titel 15">
            <a:extLst>
              <a:ext uri="{FF2B5EF4-FFF2-40B4-BE49-F238E27FC236}">
                <a16:creationId xmlns:a16="http://schemas.microsoft.com/office/drawing/2014/main" id="{1D9DD8DF-D42C-52EB-2D50-0C0FAC682A90}"/>
              </a:ext>
            </a:extLst>
          </p:cNvPr>
          <p:cNvSpPr>
            <a:spLocks noGrp="1"/>
          </p:cNvSpPr>
          <p:nvPr>
            <p:ph type="title" hasCustomPrompt="1"/>
          </p:nvPr>
        </p:nvSpPr>
        <p:spPr>
          <a:xfrm>
            <a:off x="631192" y="815849"/>
            <a:ext cx="7133794" cy="459583"/>
          </a:xfrm>
          <a:noFill/>
          <a:ln>
            <a:noFill/>
          </a:ln>
        </p:spPr>
        <p:txBody>
          <a:bodyPr>
            <a:normAutofit/>
          </a:bodyPr>
          <a:lstStyle>
            <a:lvl1pPr>
              <a:defRPr sz="1400">
                <a:solidFill>
                  <a:schemeClr val="bg1">
                    <a:lumMod val="95000"/>
                  </a:schemeClr>
                </a:solidFill>
                <a:latin typeface="Segoe UI" panose="020B0502040204020203" pitchFamily="34" charset="0"/>
                <a:cs typeface="Segoe UI" panose="020B0502040204020203" pitchFamily="34" charset="0"/>
              </a:defRPr>
            </a:lvl1pPr>
          </a:lstStyle>
          <a:p>
            <a:r>
              <a:rPr lang="de-DE" dirty="0"/>
              <a:t>MASTERTITELFORMAT BEARBEITEN</a:t>
            </a:r>
          </a:p>
        </p:txBody>
      </p:sp>
      <p:sp>
        <p:nvSpPr>
          <p:cNvPr id="18" name="Textplatzhalter 17">
            <a:extLst>
              <a:ext uri="{FF2B5EF4-FFF2-40B4-BE49-F238E27FC236}">
                <a16:creationId xmlns:a16="http://schemas.microsoft.com/office/drawing/2014/main" id="{DAC546BD-80F7-1B05-15B4-30F4FD63215D}"/>
              </a:ext>
            </a:extLst>
          </p:cNvPr>
          <p:cNvSpPr>
            <a:spLocks noGrp="1"/>
          </p:cNvSpPr>
          <p:nvPr>
            <p:ph type="body" sz="quarter" idx="10"/>
          </p:nvPr>
        </p:nvSpPr>
        <p:spPr>
          <a:xfrm>
            <a:off x="631825" y="1576388"/>
            <a:ext cx="9018588" cy="5437187"/>
          </a:xfrm>
        </p:spPr>
        <p:txBody>
          <a:bodyPr>
            <a:normAutofit/>
          </a:bodyPr>
          <a:lstStyle>
            <a:lvl1pPr marL="0" indent="0">
              <a:buNone/>
              <a:defRPr sz="1100"/>
            </a:lvl1pPr>
          </a:lstStyle>
          <a:p>
            <a:pPr lvl="0"/>
            <a:endParaRPr lang="de-DE" dirty="0"/>
          </a:p>
        </p:txBody>
      </p:sp>
      <p:sp>
        <p:nvSpPr>
          <p:cNvPr id="19" name="Textfeld 18">
            <a:extLst>
              <a:ext uri="{FF2B5EF4-FFF2-40B4-BE49-F238E27FC236}">
                <a16:creationId xmlns:a16="http://schemas.microsoft.com/office/drawing/2014/main" id="{1FC36D8C-2457-6408-DCF1-9C079B3AF707}"/>
              </a:ext>
            </a:extLst>
          </p:cNvPr>
          <p:cNvSpPr txBox="1"/>
          <p:nvPr userDrawn="1"/>
        </p:nvSpPr>
        <p:spPr>
          <a:xfrm>
            <a:off x="8320827" y="7397886"/>
            <a:ext cx="1329586" cy="276999"/>
          </a:xfrm>
          <a:prstGeom prst="rect">
            <a:avLst/>
          </a:prstGeom>
          <a:noFill/>
        </p:spPr>
        <p:txBody>
          <a:bodyPr wrap="square" rtlCol="0">
            <a:spAutoFit/>
          </a:bodyPr>
          <a:lstStyle/>
          <a:p>
            <a:r>
              <a:rPr lang="de-DE" sz="1200" dirty="0">
                <a:solidFill>
                  <a:schemeClr val="bg1">
                    <a:lumMod val="95000"/>
                  </a:schemeClr>
                </a:solidFill>
              </a:rPr>
              <a:t>www.unasdg.com</a:t>
            </a:r>
          </a:p>
        </p:txBody>
      </p:sp>
    </p:spTree>
    <p:extLst>
      <p:ext uri="{BB962C8B-B14F-4D97-AF65-F5344CB8AC3E}">
        <p14:creationId xmlns:p14="http://schemas.microsoft.com/office/powerpoint/2010/main" val="97381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823FFC-8D8C-7181-095B-8CC78A40B42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E355D36-AB99-CC2E-CA60-B8545342D68C}"/>
              </a:ext>
            </a:extLst>
          </p:cNvPr>
          <p:cNvSpPr>
            <a:spLocks noGrp="1"/>
          </p:cNvSpPr>
          <p:nvPr>
            <p:ph type="dt" sz="half" idx="10"/>
          </p:nvPr>
        </p:nvSpPr>
        <p:spPr/>
        <p:txBody>
          <a:bodyPr/>
          <a:lstStyle/>
          <a:p>
            <a:pPr rtl="0"/>
            <a:fld id="{CD84580F-C60D-4014-8287-E98F9B34EA0C}" type="datetime1">
              <a:rPr lang="de-DE" noProof="1" smtClean="0"/>
              <a:t>27.08.2022</a:t>
            </a:fld>
            <a:endParaRPr lang="de-DE" noProof="1"/>
          </a:p>
        </p:txBody>
      </p:sp>
      <p:sp>
        <p:nvSpPr>
          <p:cNvPr id="4" name="Fußzeilenplatzhalter 3">
            <a:extLst>
              <a:ext uri="{FF2B5EF4-FFF2-40B4-BE49-F238E27FC236}">
                <a16:creationId xmlns:a16="http://schemas.microsoft.com/office/drawing/2014/main" id="{74D0FB21-3247-4B6C-B118-2A93C058469B}"/>
              </a:ext>
            </a:extLst>
          </p:cNvPr>
          <p:cNvSpPr>
            <a:spLocks noGrp="1"/>
          </p:cNvSpPr>
          <p:nvPr>
            <p:ph type="ftr" sz="quarter" idx="11"/>
          </p:nvPr>
        </p:nvSpPr>
        <p:spPr/>
        <p:txBody>
          <a:bodyPr/>
          <a:lstStyle/>
          <a:p>
            <a:pPr rtl="0"/>
            <a:endParaRPr lang="de-DE" noProof="1"/>
          </a:p>
        </p:txBody>
      </p:sp>
      <p:sp>
        <p:nvSpPr>
          <p:cNvPr id="5" name="Foliennummernplatzhalter 4">
            <a:extLst>
              <a:ext uri="{FF2B5EF4-FFF2-40B4-BE49-F238E27FC236}">
                <a16:creationId xmlns:a16="http://schemas.microsoft.com/office/drawing/2014/main" id="{8E0466F1-B301-6558-B205-BB8597EE3279}"/>
              </a:ext>
            </a:extLst>
          </p:cNvPr>
          <p:cNvSpPr>
            <a:spLocks noGrp="1"/>
          </p:cNvSpPr>
          <p:nvPr>
            <p:ph type="sldNum" sz="quarter" idx="12"/>
          </p:nvPr>
        </p:nvSpPr>
        <p:spPr/>
        <p:txBody>
          <a:bodyPr/>
          <a:lstStyle/>
          <a:p>
            <a:pPr rtl="0"/>
            <a:fld id="{E07A91BD-2D30-4D1B-B388-0538F34CA7E2}" type="slidenum">
              <a:rPr lang="de-DE" noProof="1" smtClean="0"/>
              <a:t>‹Nr.›</a:t>
            </a:fld>
            <a:endParaRPr lang="de-DE" noProof="1"/>
          </a:p>
        </p:txBody>
      </p:sp>
    </p:spTree>
    <p:extLst>
      <p:ext uri="{BB962C8B-B14F-4D97-AF65-F5344CB8AC3E}">
        <p14:creationId xmlns:p14="http://schemas.microsoft.com/office/powerpoint/2010/main" val="351271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92825" y="518160"/>
            <a:ext cx="3244096" cy="1813560"/>
          </a:xfrm>
        </p:spPr>
        <p:txBody>
          <a:bodyPr rtlCol="0" anchor="b"/>
          <a:lstStyle>
            <a:lvl1pPr>
              <a:defRPr sz="3520"/>
            </a:lvl1pPr>
          </a:lstStyle>
          <a:p>
            <a:pPr rtl="0"/>
            <a:r>
              <a:rPr lang="de-DE" noProof="1"/>
              <a:t>Mastertitelformat bearbeiten</a:t>
            </a:r>
          </a:p>
        </p:txBody>
      </p:sp>
      <p:sp>
        <p:nvSpPr>
          <p:cNvPr id="3" name="Inhaltsplatzhalter 2"/>
          <p:cNvSpPr>
            <a:spLocks noGrp="1"/>
          </p:cNvSpPr>
          <p:nvPr>
            <p:ph idx="1"/>
          </p:nvPr>
        </p:nvSpPr>
        <p:spPr>
          <a:xfrm>
            <a:off x="4276130" y="1119083"/>
            <a:ext cx="5092065" cy="5523442"/>
          </a:xfrm>
        </p:spPr>
        <p:txBody>
          <a:bodyPr rtlCol="0"/>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rtl="0"/>
            <a:r>
              <a:rPr lang="de-DE" noProof="1"/>
              <a:t>Mastertextformat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4" name="Textplatzhalter 3"/>
          <p:cNvSpPr>
            <a:spLocks noGrp="1"/>
          </p:cNvSpPr>
          <p:nvPr>
            <p:ph type="body" sz="half" idx="2"/>
          </p:nvPr>
        </p:nvSpPr>
        <p:spPr>
          <a:xfrm>
            <a:off x="692825" y="2331720"/>
            <a:ext cx="3244096" cy="4319800"/>
          </a:xfrm>
        </p:spPr>
        <p:txBody>
          <a:bodyPr rtlCol="0"/>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rtl="0"/>
            <a:r>
              <a:rPr lang="de-DE" noProof="1"/>
              <a:t>Mastertextformat bearbeiten</a:t>
            </a:r>
          </a:p>
        </p:txBody>
      </p:sp>
      <p:sp>
        <p:nvSpPr>
          <p:cNvPr id="5" name="Datumsplatzhalter 4"/>
          <p:cNvSpPr>
            <a:spLocks noGrp="1"/>
          </p:cNvSpPr>
          <p:nvPr>
            <p:ph type="dt" sz="half" idx="10"/>
          </p:nvPr>
        </p:nvSpPr>
        <p:spPr/>
        <p:txBody>
          <a:bodyPr rtlCol="0"/>
          <a:lstStyle/>
          <a:p>
            <a:pPr rtl="0"/>
            <a:fld id="{5C23F55B-4C93-427A-BFBB-A800552DE603}" type="datetime1">
              <a:rPr lang="de-DE" noProof="1" smtClean="0"/>
              <a:t>27.08.2022</a:t>
            </a:fld>
            <a:endParaRPr lang="de-DE" noProof="1"/>
          </a:p>
        </p:txBody>
      </p:sp>
      <p:sp>
        <p:nvSpPr>
          <p:cNvPr id="6" name="Fußzeilenplatzhalter 5"/>
          <p:cNvSpPr>
            <a:spLocks noGrp="1"/>
          </p:cNvSpPr>
          <p:nvPr>
            <p:ph type="ftr" sz="quarter" idx="11"/>
          </p:nvPr>
        </p:nvSpPr>
        <p:spPr/>
        <p:txBody>
          <a:bodyPr rtlCol="0"/>
          <a:lstStyle/>
          <a:p>
            <a:pPr rtl="0"/>
            <a:endParaRPr lang="de-DE" noProof="1"/>
          </a:p>
        </p:txBody>
      </p:sp>
      <p:sp>
        <p:nvSpPr>
          <p:cNvPr id="7" name="Foliennummernplatzhalter 6"/>
          <p:cNvSpPr>
            <a:spLocks noGrp="1"/>
          </p:cNvSpPr>
          <p:nvPr>
            <p:ph type="sldNum" sz="quarter" idx="12"/>
          </p:nvPr>
        </p:nvSpPr>
        <p:spPr/>
        <p:txBody>
          <a:bodyPr rtlCol="0"/>
          <a:lstStyle/>
          <a:p>
            <a:pPr rtl="0"/>
            <a:fld id="{E07A91BD-2D30-4D1B-B388-0538F34CA7E2}" type="slidenum">
              <a:rPr lang="de-DE" noProof="1" dirty="0" smtClean="0"/>
              <a:t>‹Nr.›</a:t>
            </a:fld>
            <a:endParaRPr lang="de-DE" noProof="1"/>
          </a:p>
        </p:txBody>
      </p:sp>
    </p:spTree>
    <p:extLst>
      <p:ext uri="{BB962C8B-B14F-4D97-AF65-F5344CB8AC3E}">
        <p14:creationId xmlns:p14="http://schemas.microsoft.com/office/powerpoint/2010/main" val="332697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pPr rtl="0"/>
            <a:r>
              <a:rPr lang="de-DE" noProof="1"/>
              <a:t>Titelmasterformat durch Klicken bearbeiten</a:t>
            </a:r>
          </a:p>
        </p:txBody>
      </p:sp>
      <p:sp>
        <p:nvSpPr>
          <p:cNvPr id="3" name="Textplatzhalt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rtl="0"/>
            <a:r>
              <a:rPr lang="de-DE" noProof="1"/>
              <a:t>Textmasterformate durch Klicken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4" name="Datumsplatzhalt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pPr rtl="0"/>
            <a:fld id="{CD84580F-C60D-4014-8287-E98F9B34EA0C}" type="datetime1">
              <a:rPr lang="de-DE" noProof="1" smtClean="0"/>
              <a:t>27.08.2022</a:t>
            </a:fld>
            <a:endParaRPr lang="de-DE" noProof="1"/>
          </a:p>
        </p:txBody>
      </p:sp>
      <p:sp>
        <p:nvSpPr>
          <p:cNvPr id="5" name="Fußzeilenplatzhalt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pPr rtl="0"/>
            <a:endParaRPr lang="de-DE" noProof="1"/>
          </a:p>
        </p:txBody>
      </p:sp>
      <p:sp>
        <p:nvSpPr>
          <p:cNvPr id="6" name="Foliennummernplatzhalt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pPr rtl="0"/>
            <a:fld id="{E07A91BD-2D30-4D1B-B388-0538F34CA7E2}" type="slidenum">
              <a:rPr lang="de-DE" noProof="1" dirty="0" smtClean="0"/>
              <a:t>‹Nr.›</a:t>
            </a:fld>
            <a:endParaRPr lang="de-DE" noProof="1"/>
          </a:p>
        </p:txBody>
      </p:sp>
    </p:spTree>
    <p:extLst>
      <p:ext uri="{BB962C8B-B14F-4D97-AF65-F5344CB8AC3E}">
        <p14:creationId xmlns:p14="http://schemas.microsoft.com/office/powerpoint/2010/main" val="24644380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8" r:id="rId8"/>
    <p:sldLayoutId id="2147483704" r:id="rId9"/>
    <p:sldLayoutId id="2147483705" r:id="rId10"/>
    <p:sldLayoutId id="2147483706" r:id="rId11"/>
    <p:sldLayoutId id="2147483707" r:id="rId12"/>
  </p:sldLayoutIdLst>
  <p:hf sldNum="0"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4">
            <a:extLst>
              <a:ext uri="{FF2B5EF4-FFF2-40B4-BE49-F238E27FC236}">
                <a16:creationId xmlns:a16="http://schemas.microsoft.com/office/drawing/2014/main" id="{EFFD153D-689F-DCB6-33F8-1AF0B84F54EF}"/>
              </a:ext>
              <a:ext uri="{C183D7F6-B498-43B3-948B-1728B52AA6E4}">
                <adec:decorative xmlns:adec="http://schemas.microsoft.com/office/drawing/2017/decorative" val="1"/>
              </a:ext>
            </a:extLst>
          </p:cNvPr>
          <p:cNvSpPr/>
          <p:nvPr/>
        </p:nvSpPr>
        <p:spPr>
          <a:xfrm>
            <a:off x="0" y="2"/>
            <a:ext cx="10058400" cy="3453136"/>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rtl="0"/>
            <a:endParaRPr lang="de-DE" altLang="zh-CN" sz="1229" noProof="1"/>
          </a:p>
        </p:txBody>
      </p:sp>
      <p:sp>
        <p:nvSpPr>
          <p:cNvPr id="5" name="Textfeld 30">
            <a:extLst>
              <a:ext uri="{FF2B5EF4-FFF2-40B4-BE49-F238E27FC236}">
                <a16:creationId xmlns:a16="http://schemas.microsoft.com/office/drawing/2014/main" id="{30BFA76B-87ED-195E-9078-848014565461}"/>
              </a:ext>
            </a:extLst>
          </p:cNvPr>
          <p:cNvSpPr txBox="1"/>
          <p:nvPr/>
        </p:nvSpPr>
        <p:spPr>
          <a:xfrm>
            <a:off x="503238" y="2267044"/>
            <a:ext cx="5954126" cy="297517"/>
          </a:xfrm>
          <a:prstGeom prst="rect">
            <a:avLst/>
          </a:prstGeom>
          <a:noFill/>
        </p:spPr>
        <p:txBody>
          <a:bodyPr wrap="square" rtlCol="0">
            <a:spAutoFit/>
          </a:bodyPr>
          <a:lstStyle/>
          <a:p>
            <a:pPr rtl="0">
              <a:lnSpc>
                <a:spcPts val="1556"/>
              </a:lnSpc>
            </a:pPr>
            <a:r>
              <a:rPr lang="de-DE" sz="1400" noProof="1">
                <a:solidFill>
                  <a:schemeClr val="bg1"/>
                </a:solidFill>
                <a:latin typeface="Segoe UI" panose="020B0502040204020203" pitchFamily="34" charset="0"/>
                <a:cs typeface="Segoe UI" panose="020B0502040204020203" pitchFamily="34" charset="0"/>
              </a:rPr>
              <a:t>KYC</a:t>
            </a:r>
            <a:endParaRPr lang="de-DE" altLang="zh-CN" sz="1400" noProof="1">
              <a:solidFill>
                <a:schemeClr val="bg1"/>
              </a:solidFill>
              <a:latin typeface="Segoe UI" panose="020B0502040204020203" pitchFamily="34" charset="0"/>
              <a:cs typeface="Segoe UI" panose="020B0502040204020203" pitchFamily="34" charset="0"/>
            </a:endParaRPr>
          </a:p>
        </p:txBody>
      </p:sp>
      <p:sp>
        <p:nvSpPr>
          <p:cNvPr id="6" name="Textfeld 24">
            <a:extLst>
              <a:ext uri="{FF2B5EF4-FFF2-40B4-BE49-F238E27FC236}">
                <a16:creationId xmlns:a16="http://schemas.microsoft.com/office/drawing/2014/main" id="{776ED6CD-EC1C-42DD-FD34-9202AB6FA5E6}"/>
              </a:ext>
            </a:extLst>
          </p:cNvPr>
          <p:cNvSpPr txBox="1"/>
          <p:nvPr/>
        </p:nvSpPr>
        <p:spPr>
          <a:xfrm>
            <a:off x="503238" y="5043117"/>
            <a:ext cx="5323397" cy="329514"/>
          </a:xfrm>
          <a:prstGeom prst="rect">
            <a:avLst/>
          </a:prstGeom>
          <a:noFill/>
        </p:spPr>
        <p:txBody>
          <a:bodyPr wrap="square" rtlCol="0">
            <a:spAutoFit/>
          </a:bodyPr>
          <a:lstStyle/>
          <a:p>
            <a:pPr rtl="0">
              <a:lnSpc>
                <a:spcPts val="1457"/>
              </a:lnSpc>
            </a:pPr>
            <a:r>
              <a:rPr lang="en-US" sz="3200" b="1" noProof="1">
                <a:solidFill>
                  <a:srgbClr val="1D3250"/>
                </a:solidFill>
                <a:latin typeface="Segoe Pro" panose="020B0502040504020203" pitchFamily="34" charset="0"/>
                <a:ea typeface="Segoe UI" panose="020B0502040204020203" pitchFamily="34" charset="0"/>
                <a:cs typeface="Segoe UI" panose="020B0502040204020203" pitchFamily="34" charset="0"/>
              </a:rPr>
              <a:t>APPLICANT PROFILE </a:t>
            </a:r>
            <a:endParaRPr lang="de-DE" altLang="zh-CN" sz="3200" b="1" noProof="1">
              <a:solidFill>
                <a:srgbClr val="1D3250"/>
              </a:solidFill>
              <a:latin typeface="Segoe Pro" panose="020B0502040504020203" pitchFamily="34" charset="0"/>
              <a:ea typeface="Segoe UI" panose="020B0502040204020203" pitchFamily="34" charset="0"/>
              <a:cs typeface="Segoe UI" panose="020B0502040204020203" pitchFamily="34" charset="0"/>
            </a:endParaRPr>
          </a:p>
        </p:txBody>
      </p:sp>
      <p:pic>
        <p:nvPicPr>
          <p:cNvPr id="7" name="Grafik 6" descr="Ein Bild, das Text, ClipArt enthält.&#10;&#10;Automatisch generierte Beschreibung">
            <a:extLst>
              <a:ext uri="{FF2B5EF4-FFF2-40B4-BE49-F238E27FC236}">
                <a16:creationId xmlns:a16="http://schemas.microsoft.com/office/drawing/2014/main" id="{3A8725AC-1CB4-D298-654B-B7A43DD9C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38" y="1332824"/>
            <a:ext cx="2125516" cy="799339"/>
          </a:xfrm>
          <a:prstGeom prst="rect">
            <a:avLst/>
          </a:prstGeom>
        </p:spPr>
      </p:pic>
      <p:pic>
        <p:nvPicPr>
          <p:cNvPr id="8" name="Grafik 7">
            <a:extLst>
              <a:ext uri="{FF2B5EF4-FFF2-40B4-BE49-F238E27FC236}">
                <a16:creationId xmlns:a16="http://schemas.microsoft.com/office/drawing/2014/main" id="{E996FBF7-7211-8C91-FE12-7CF548DB2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826" y="213579"/>
            <a:ext cx="2965753" cy="3022929"/>
          </a:xfrm>
          <a:prstGeom prst="rect">
            <a:avLst/>
          </a:prstGeom>
        </p:spPr>
      </p:pic>
      <p:sp>
        <p:nvSpPr>
          <p:cNvPr id="9" name="Rechteck 57" descr="Blaues Rechteck, das den unteren Rand der Infografik darstellt">
            <a:extLst>
              <a:ext uri="{FF2B5EF4-FFF2-40B4-BE49-F238E27FC236}">
                <a16:creationId xmlns:a16="http://schemas.microsoft.com/office/drawing/2014/main" id="{342823E5-A394-8181-CC29-378D2B51A50F}"/>
              </a:ext>
              <a:ext uri="{C183D7F6-B498-43B3-948B-1728B52AA6E4}">
                <adec:decorative xmlns:adec="http://schemas.microsoft.com/office/drawing/2017/decorative" val="0"/>
              </a:ext>
            </a:extLst>
          </p:cNvPr>
          <p:cNvSpPr/>
          <p:nvPr/>
        </p:nvSpPr>
        <p:spPr>
          <a:xfrm>
            <a:off x="0" y="6995409"/>
            <a:ext cx="10058400" cy="781987"/>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rtl="0"/>
            <a:endParaRPr lang="de-DE" sz="491" noProof="1"/>
          </a:p>
        </p:txBody>
      </p:sp>
      <p:sp>
        <p:nvSpPr>
          <p:cNvPr id="10" name="Textfeld 59">
            <a:extLst>
              <a:ext uri="{FF2B5EF4-FFF2-40B4-BE49-F238E27FC236}">
                <a16:creationId xmlns:a16="http://schemas.microsoft.com/office/drawing/2014/main" id="{5DB263CC-A63D-797B-23D9-E916C78A2EC8}"/>
              </a:ext>
            </a:extLst>
          </p:cNvPr>
          <p:cNvSpPr txBox="1"/>
          <p:nvPr/>
        </p:nvSpPr>
        <p:spPr>
          <a:xfrm>
            <a:off x="377283" y="6739774"/>
            <a:ext cx="9189436" cy="906210"/>
          </a:xfrm>
          <a:prstGeom prst="rect">
            <a:avLst/>
          </a:prstGeom>
          <a:noFill/>
        </p:spPr>
        <p:txBody>
          <a:bodyPr wrap="square" rtlCol="0">
            <a:spAutoFit/>
          </a:bodyPr>
          <a:lstStyle/>
          <a:p>
            <a:pPr rtl="0">
              <a:lnSpc>
                <a:spcPct val="150000"/>
              </a:lnSpc>
            </a:pPr>
            <a:endParaRPr lang="de-DE" sz="1400" b="1" noProof="1">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rtl="0">
              <a:lnSpc>
                <a:spcPct val="150000"/>
              </a:lnSpc>
            </a:pPr>
            <a:r>
              <a:rPr lang="de-DE" sz="1400" b="1" noProof="1">
                <a:solidFill>
                  <a:schemeClr val="bg1"/>
                </a:solidFill>
                <a:latin typeface="Segoe UI" panose="020B0502040204020203" pitchFamily="34" charset="0"/>
                <a:ea typeface="Segoe UI" panose="020B0502040204020203" pitchFamily="34" charset="0"/>
                <a:cs typeface="Segoe UI" panose="020B0502040204020203" pitchFamily="34" charset="0"/>
              </a:rPr>
              <a:t>UNASDG Intergovernmental Organization</a:t>
            </a:r>
          </a:p>
          <a:p>
            <a:pPr rtl="0">
              <a:lnSpc>
                <a:spcPts val="1457"/>
              </a:lnSpc>
            </a:pPr>
            <a:r>
              <a:rPr lang="de-DE" altLang="zh-CN" sz="800" noProof="1">
                <a:solidFill>
                  <a:schemeClr val="bg1">
                    <a:lumMod val="95000"/>
                  </a:schemeClr>
                </a:solidFill>
                <a:latin typeface="Segoe Pro" panose="020B0502040504020203" pitchFamily="34" charset="0"/>
                <a:ea typeface="Segoe UI" panose="020B0502040204020203" pitchFamily="34" charset="0"/>
                <a:cs typeface="Segoe UI" panose="020B0502040204020203" pitchFamily="34" charset="0"/>
              </a:rPr>
              <a:t>71-75 Shelton Street ∙ Covent Garden ∙ London WC2H 9JQ, United Kingdom ∙ Mail: secretariat@unasdg.com ∙ Phone: +44-20-8144-6484</a:t>
            </a:r>
            <a:r>
              <a:rPr lang="de-DE" altLang="zh-CN" sz="800" noProof="1">
                <a:latin typeface="Segoe Pro" panose="020B0502040504020203" pitchFamily="34" charset="0"/>
                <a:ea typeface="Segoe UI" panose="020B0502040204020203" pitchFamily="34" charset="0"/>
                <a:cs typeface="Segoe UI" panose="020B0502040204020203" pitchFamily="34" charset="0"/>
              </a:rPr>
              <a:t> </a:t>
            </a:r>
          </a:p>
        </p:txBody>
      </p:sp>
      <p:pic>
        <p:nvPicPr>
          <p:cNvPr id="11" name="Grafik 10">
            <a:extLst>
              <a:ext uri="{FF2B5EF4-FFF2-40B4-BE49-F238E27FC236}">
                <a16:creationId xmlns:a16="http://schemas.microsoft.com/office/drawing/2014/main" id="{CD47539D-8523-0992-1675-622833FFB66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6406350"/>
            <a:ext cx="10058400" cy="542980"/>
          </a:xfrm>
          <a:prstGeom prst="rect">
            <a:avLst/>
          </a:prstGeom>
        </p:spPr>
      </p:pic>
    </p:spTree>
    <p:extLst>
      <p:ext uri="{BB962C8B-B14F-4D97-AF65-F5344CB8AC3E}">
        <p14:creationId xmlns:p14="http://schemas.microsoft.com/office/powerpoint/2010/main" val="68814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
            <a:extLst>
              <a:ext uri="{FF2B5EF4-FFF2-40B4-BE49-F238E27FC236}">
                <a16:creationId xmlns:a16="http://schemas.microsoft.com/office/drawing/2014/main" id="{BAC6A0F5-7623-499D-9CF6-293E2B9D438C}"/>
              </a:ext>
              <a:ext uri="{C183D7F6-B498-43B3-948B-1728B52AA6E4}">
                <adec:decorative xmlns:adec="http://schemas.microsoft.com/office/drawing/2017/decorative" val="1"/>
              </a:ext>
            </a:extLst>
          </p:cNvPr>
          <p:cNvSpPr/>
          <p:nvPr/>
        </p:nvSpPr>
        <p:spPr>
          <a:xfrm>
            <a:off x="0" y="-1"/>
            <a:ext cx="10058400" cy="1293075"/>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rtl="0"/>
            <a:endParaRPr lang="de-DE" altLang="zh-CN" sz="1229" noProof="1"/>
          </a:p>
        </p:txBody>
      </p:sp>
      <p:sp>
        <p:nvSpPr>
          <p:cNvPr id="53" name="Textfeld 30">
            <a:extLst>
              <a:ext uri="{FF2B5EF4-FFF2-40B4-BE49-F238E27FC236}">
                <a16:creationId xmlns:a16="http://schemas.microsoft.com/office/drawing/2014/main" id="{200F6693-B23F-484F-872C-C27F145F3055}"/>
              </a:ext>
            </a:extLst>
          </p:cNvPr>
          <p:cNvSpPr txBox="1"/>
          <p:nvPr/>
        </p:nvSpPr>
        <p:spPr>
          <a:xfrm>
            <a:off x="583185" y="806800"/>
            <a:ext cx="5954126" cy="297517"/>
          </a:xfrm>
          <a:prstGeom prst="rect">
            <a:avLst/>
          </a:prstGeom>
          <a:noFill/>
        </p:spPr>
        <p:txBody>
          <a:bodyPr wrap="square" rtlCol="0">
            <a:spAutoFit/>
          </a:bodyPr>
          <a:lstStyle/>
          <a:p>
            <a:pPr rtl="0">
              <a:lnSpc>
                <a:spcPts val="1556"/>
              </a:lnSpc>
            </a:pPr>
            <a:r>
              <a:rPr lang="de-DE" sz="1400" noProof="1">
                <a:solidFill>
                  <a:schemeClr val="bg1"/>
                </a:solidFill>
                <a:latin typeface="Segoe UI" panose="020B0502040204020203" pitchFamily="34" charset="0"/>
                <a:cs typeface="Segoe UI" panose="020B0502040204020203" pitchFamily="34" charset="0"/>
              </a:rPr>
              <a:t>KYC</a:t>
            </a:r>
            <a:endParaRPr lang="de-DE" altLang="zh-CN" sz="1400" noProof="1">
              <a:solidFill>
                <a:schemeClr val="bg1"/>
              </a:solidFill>
              <a:latin typeface="Segoe UI" panose="020B0502040204020203" pitchFamily="34" charset="0"/>
              <a:cs typeface="Segoe UI" panose="020B0502040204020203" pitchFamily="34" charset="0"/>
            </a:endParaRPr>
          </a:p>
        </p:txBody>
      </p:sp>
      <p:sp>
        <p:nvSpPr>
          <p:cNvPr id="38" name="AutoForm 25">
            <a:extLst>
              <a:ext uri="{FF2B5EF4-FFF2-40B4-BE49-F238E27FC236}">
                <a16:creationId xmlns:a16="http://schemas.microsoft.com/office/drawing/2014/main" id="{B73E861E-A402-4A35-87CC-9574BAADDAB2}"/>
              </a:ext>
              <a:ext uri="{C183D7F6-B498-43B3-948B-1728B52AA6E4}">
                <adec:decorative xmlns:adec="http://schemas.microsoft.com/office/drawing/2017/decorative" val="1"/>
              </a:ext>
            </a:extLst>
          </p:cNvPr>
          <p:cNvSpPr>
            <a:spLocks noChangeAspect="1" noChangeArrowheads="1" noTextEdit="1"/>
          </p:cNvSpPr>
          <p:nvPr/>
        </p:nvSpPr>
        <p:spPr bwMode="auto">
          <a:xfrm>
            <a:off x="503238" y="6465888"/>
            <a:ext cx="5286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ltLang="zh-CN" noProof="1"/>
          </a:p>
        </p:txBody>
      </p:sp>
      <p:sp>
        <p:nvSpPr>
          <p:cNvPr id="60" name="Textfeld 24">
            <a:extLst>
              <a:ext uri="{FF2B5EF4-FFF2-40B4-BE49-F238E27FC236}">
                <a16:creationId xmlns:a16="http://schemas.microsoft.com/office/drawing/2014/main" id="{F0106BE8-49D0-4BB8-B40E-5BDEC2D1720A}"/>
              </a:ext>
            </a:extLst>
          </p:cNvPr>
          <p:cNvSpPr txBox="1"/>
          <p:nvPr/>
        </p:nvSpPr>
        <p:spPr>
          <a:xfrm>
            <a:off x="631192" y="1447227"/>
            <a:ext cx="8932533" cy="1591782"/>
          </a:xfrm>
          <a:prstGeom prst="rect">
            <a:avLst/>
          </a:prstGeom>
          <a:noFill/>
        </p:spPr>
        <p:txBody>
          <a:bodyPr wrap="square" rtlCol="0">
            <a:spAutoFit/>
          </a:bodyPr>
          <a:lstStyle/>
          <a:p>
            <a:pPr algn="just">
              <a:lnSpc>
                <a:spcPct val="107000"/>
              </a:lnSpc>
              <a:spcAft>
                <a:spcPts val="800"/>
              </a:spcAft>
            </a:pPr>
            <a:endParaRPr lang="en-GB" sz="1400" b="1"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0000"/>
              </a:lnSpc>
            </a:pPr>
            <a:r>
              <a:rPr lang="en-GB" sz="1400" dirty="0">
                <a:effectLst/>
                <a:latin typeface="Segoe UI" panose="020B0502040204020203" pitchFamily="34" charset="0"/>
                <a:ea typeface="Times New Roman" panose="02020603050405020304" pitchFamily="18" charset="0"/>
                <a:cs typeface="Segoe UI" panose="020B0502040204020203" pitchFamily="34" charset="0"/>
              </a:rPr>
              <a:t>With providing the data and signing the present application form, I the signatory, certify that all the information provided is true and has been filled in to the best of my knowledge and belief.  </a:t>
            </a:r>
          </a:p>
          <a:p>
            <a:pPr algn="just">
              <a:lnSpc>
                <a:spcPct val="110000"/>
              </a:lnSpc>
            </a:pPr>
            <a:endParaRPr lang="en-GB" sz="1400" dirty="0">
              <a:latin typeface="Segoe UI" panose="020B0502040204020203" pitchFamily="34" charset="0"/>
              <a:ea typeface="Times New Roman" panose="02020603050405020304" pitchFamily="18" charset="0"/>
              <a:cs typeface="Segoe UI" panose="020B0502040204020203" pitchFamily="34" charset="0"/>
            </a:endParaRPr>
          </a:p>
          <a:p>
            <a:pPr algn="just">
              <a:lnSpc>
                <a:spcPct val="110000"/>
              </a:lnSpc>
            </a:pPr>
            <a:r>
              <a:rPr lang="en-GB" sz="1400" dirty="0">
                <a:effectLst/>
                <a:latin typeface="Segoe UI" panose="020B0502040204020203" pitchFamily="34" charset="0"/>
                <a:ea typeface="Times New Roman" panose="02020603050405020304" pitchFamily="18" charset="0"/>
                <a:cs typeface="Segoe UI" panose="020B0502040204020203" pitchFamily="34" charset="0"/>
              </a:rPr>
              <a:t>I am fully aware that any data will be collected for verification purposes and can be issued to the linked auditing organizations, Banks and </a:t>
            </a:r>
            <a:r>
              <a:rPr lang="en-GB" sz="1400" dirty="0">
                <a:latin typeface="Segoe UI" panose="020B0502040204020203" pitchFamily="34" charset="0"/>
                <a:ea typeface="Times New Roman" panose="02020603050405020304" pitchFamily="18" charset="0"/>
                <a:cs typeface="Segoe UI" panose="020B0502040204020203" pitchFamily="34" charset="0"/>
              </a:rPr>
              <a:t>investment facilities to do the necessary due diligence. </a:t>
            </a: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16" name="Grafik 15" descr="Ein Bild, das Text, ClipArt enthält.&#10;&#10;Automatisch generierte Beschreibung">
            <a:extLst>
              <a:ext uri="{FF2B5EF4-FFF2-40B4-BE49-F238E27FC236}">
                <a16:creationId xmlns:a16="http://schemas.microsoft.com/office/drawing/2014/main" id="{223CC148-9EA0-0F53-8218-54AB35442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2" y="334259"/>
            <a:ext cx="1280592" cy="481590"/>
          </a:xfrm>
          <a:prstGeom prst="rect">
            <a:avLst/>
          </a:prstGeom>
        </p:spPr>
      </p:pic>
      <p:pic>
        <p:nvPicPr>
          <p:cNvPr id="19" name="Grafik 18">
            <a:extLst>
              <a:ext uri="{FF2B5EF4-FFF2-40B4-BE49-F238E27FC236}">
                <a16:creationId xmlns:a16="http://schemas.microsoft.com/office/drawing/2014/main" id="{13A3FA27-5971-A957-8B33-CC2DAB510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230" y="213580"/>
            <a:ext cx="856349" cy="872858"/>
          </a:xfrm>
          <a:prstGeom prst="rect">
            <a:avLst/>
          </a:prstGeom>
        </p:spPr>
      </p:pic>
      <p:sp>
        <p:nvSpPr>
          <p:cNvPr id="2" name="Textfeld 30">
            <a:extLst>
              <a:ext uri="{FF2B5EF4-FFF2-40B4-BE49-F238E27FC236}">
                <a16:creationId xmlns:a16="http://schemas.microsoft.com/office/drawing/2014/main" id="{17A9EB57-19CB-756D-042E-CD523A148F3E}"/>
              </a:ext>
            </a:extLst>
          </p:cNvPr>
          <p:cNvSpPr txBox="1"/>
          <p:nvPr/>
        </p:nvSpPr>
        <p:spPr>
          <a:xfrm>
            <a:off x="631191" y="7389980"/>
            <a:ext cx="5954126" cy="281039"/>
          </a:xfrm>
          <a:prstGeom prst="rect">
            <a:avLst/>
          </a:prstGeom>
          <a:noFill/>
        </p:spPr>
        <p:txBody>
          <a:bodyPr wrap="square" rtlCol="0">
            <a:spAutoFit/>
          </a:bodyPr>
          <a:lstStyle/>
          <a:p>
            <a:pPr rtl="0">
              <a:lnSpc>
                <a:spcPts val="1556"/>
              </a:lnSpc>
            </a:pPr>
            <a:r>
              <a:rPr lang="de-DE" sz="1200" noProof="1">
                <a:solidFill>
                  <a:schemeClr val="bg1"/>
                </a:solidFill>
                <a:latin typeface="Segoe UI" panose="020B0502040204020203" pitchFamily="34" charset="0"/>
                <a:cs typeface="Segoe UI" panose="020B0502040204020203" pitchFamily="34" charset="0"/>
              </a:rPr>
              <a:t>APPLICANT PROFILE</a:t>
            </a:r>
            <a:endParaRPr lang="de-DE" altLang="zh-CN" sz="1200" noProof="1">
              <a:solidFill>
                <a:schemeClr val="bg1"/>
              </a:solidFill>
              <a:latin typeface="Segoe UI" panose="020B0502040204020203" pitchFamily="34" charset="0"/>
              <a:cs typeface="Segoe UI" panose="020B0502040204020203" pitchFamily="34" charset="0"/>
            </a:endParaRPr>
          </a:p>
        </p:txBody>
      </p:sp>
      <p:sp>
        <p:nvSpPr>
          <p:cNvPr id="7" name="Textfeld 6">
            <a:extLst>
              <a:ext uri="{FF2B5EF4-FFF2-40B4-BE49-F238E27FC236}">
                <a16:creationId xmlns:a16="http://schemas.microsoft.com/office/drawing/2014/main" id="{97907AC3-337F-4AE9-C066-F47D70895E54}"/>
              </a:ext>
            </a:extLst>
          </p:cNvPr>
          <p:cNvSpPr txBox="1"/>
          <p:nvPr/>
        </p:nvSpPr>
        <p:spPr>
          <a:xfrm>
            <a:off x="734518" y="3886200"/>
            <a:ext cx="3772525" cy="1938992"/>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r>
              <a:rPr lang="de-DE" dirty="0"/>
              <a:t>_______________________________</a:t>
            </a:r>
          </a:p>
          <a:p>
            <a:r>
              <a:rPr lang="de-DE" sz="1200" dirty="0"/>
              <a:t>City, Date</a:t>
            </a:r>
          </a:p>
        </p:txBody>
      </p:sp>
      <p:sp>
        <p:nvSpPr>
          <p:cNvPr id="8" name="Textfeld 7">
            <a:extLst>
              <a:ext uri="{FF2B5EF4-FFF2-40B4-BE49-F238E27FC236}">
                <a16:creationId xmlns:a16="http://schemas.microsoft.com/office/drawing/2014/main" id="{BC61BA34-377E-9294-7F2C-16F3380E0159}"/>
              </a:ext>
            </a:extLst>
          </p:cNvPr>
          <p:cNvSpPr txBox="1"/>
          <p:nvPr/>
        </p:nvSpPr>
        <p:spPr>
          <a:xfrm>
            <a:off x="4811843" y="3872459"/>
            <a:ext cx="3772525" cy="1938992"/>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r>
              <a:rPr lang="de-DE" dirty="0"/>
              <a:t>_______________________________</a:t>
            </a:r>
          </a:p>
          <a:p>
            <a:r>
              <a:rPr lang="de-DE" sz="1200" dirty="0" err="1"/>
              <a:t>Signature</a:t>
            </a:r>
            <a:r>
              <a:rPr lang="de-DE" sz="1200" dirty="0"/>
              <a:t>, Seal</a:t>
            </a:r>
          </a:p>
        </p:txBody>
      </p:sp>
    </p:spTree>
    <p:extLst>
      <p:ext uri="{BB962C8B-B14F-4D97-AF65-F5344CB8AC3E}">
        <p14:creationId xmlns:p14="http://schemas.microsoft.com/office/powerpoint/2010/main" val="102456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D5109-5ACF-940A-D17A-0B12D1036472}"/>
              </a:ext>
            </a:extLst>
          </p:cNvPr>
          <p:cNvSpPr>
            <a:spLocks noGrp="1"/>
          </p:cNvSpPr>
          <p:nvPr>
            <p:ph type="title"/>
          </p:nvPr>
        </p:nvSpPr>
        <p:spPr>
          <a:xfrm>
            <a:off x="611204" y="815849"/>
            <a:ext cx="7133794" cy="459583"/>
          </a:xfrm>
        </p:spPr>
        <p:txBody>
          <a:bodyPr/>
          <a:lstStyle/>
          <a:p>
            <a:r>
              <a:rPr lang="de-DE" dirty="0"/>
              <a:t>KYC</a:t>
            </a:r>
          </a:p>
        </p:txBody>
      </p:sp>
      <p:sp>
        <p:nvSpPr>
          <p:cNvPr id="5" name="Textplatzhalter 4">
            <a:extLst>
              <a:ext uri="{FF2B5EF4-FFF2-40B4-BE49-F238E27FC236}">
                <a16:creationId xmlns:a16="http://schemas.microsoft.com/office/drawing/2014/main" id="{C45A492A-7A48-423E-2F50-001184CC0766}"/>
              </a:ext>
            </a:extLst>
          </p:cNvPr>
          <p:cNvSpPr>
            <a:spLocks noGrp="1"/>
          </p:cNvSpPr>
          <p:nvPr>
            <p:ph type="body" sz="quarter" idx="10"/>
          </p:nvPr>
        </p:nvSpPr>
        <p:spPr>
          <a:xfrm>
            <a:off x="191480" y="1275432"/>
            <a:ext cx="8692057" cy="6468932"/>
          </a:xfrm>
        </p:spPr>
        <p:txBody>
          <a:bodyPr/>
          <a:lstStyle/>
          <a:p>
            <a:pPr algn="just">
              <a:lnSpc>
                <a:spcPct val="107000"/>
              </a:lnSpc>
              <a:spcAft>
                <a:spcPts val="80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rtl="0">
              <a:lnSpc>
                <a:spcPts val="1457"/>
              </a:lnSpc>
            </a:pPr>
            <a:endParaRPr lang="de-DE" sz="1100" noProof="1">
              <a:latin typeface="Segoe Pro" panose="020B0502040504020203" pitchFamily="34" charset="0"/>
              <a:ea typeface="Segoe UI" panose="020B0502040204020203" pitchFamily="34" charset="0"/>
              <a:cs typeface="Segoe UI" panose="020B0502040204020203" pitchFamily="34" charset="0"/>
            </a:endParaRPr>
          </a:p>
          <a:p>
            <a:pPr rtl="0">
              <a:lnSpc>
                <a:spcPts val="1457"/>
              </a:lnSpc>
            </a:pPr>
            <a:endParaRPr lang="de-DE" noProof="1">
              <a:latin typeface="Segoe Pro" panose="020B0502040504020203" pitchFamily="34" charset="0"/>
              <a:ea typeface="Segoe UI" panose="020B0502040204020203" pitchFamily="34" charset="0"/>
              <a:cs typeface="Segoe UI" panose="020B0502040204020203" pitchFamily="34" charset="0"/>
            </a:endParaRPr>
          </a:p>
          <a:p>
            <a:pPr rtl="0">
              <a:lnSpc>
                <a:spcPts val="1457"/>
              </a:lnSpc>
            </a:pPr>
            <a:endParaRPr lang="de-DE" sz="1100" noProof="1">
              <a:latin typeface="Segoe Pro" panose="020B0502040504020203" pitchFamily="34" charset="0"/>
              <a:ea typeface="Segoe UI" panose="020B0502040204020203" pitchFamily="34" charset="0"/>
              <a:cs typeface="Segoe UI" panose="020B0502040204020203" pitchFamily="34" charset="0"/>
            </a:endParaRPr>
          </a:p>
          <a:p>
            <a:pPr rtl="0">
              <a:lnSpc>
                <a:spcPts val="1457"/>
              </a:lnSpc>
            </a:pPr>
            <a:endParaRPr lang="de-DE" sz="1400" noProof="1">
              <a:latin typeface="Segoe UI" panose="020B0502040204020203" pitchFamily="34" charset="0"/>
              <a:ea typeface="Segoe UI" panose="020B0502040204020203" pitchFamily="34" charset="0"/>
              <a:cs typeface="Segoe UI" panose="020B0502040204020203" pitchFamily="34" charset="0"/>
            </a:endParaRPr>
          </a:p>
          <a:p>
            <a:pPr rtl="0">
              <a:lnSpc>
                <a:spcPts val="1457"/>
              </a:lnSpc>
            </a:pPr>
            <a:endParaRPr lang="de-DE" sz="1400" noProof="1">
              <a:latin typeface="Segoe UI" panose="020B0502040204020203" pitchFamily="34" charset="0"/>
              <a:ea typeface="Segoe UI" panose="020B0502040204020203" pitchFamily="34" charset="0"/>
              <a:cs typeface="Segoe UI" panose="020B0502040204020203" pitchFamily="34" charset="0"/>
            </a:endParaRPr>
          </a:p>
          <a:p>
            <a:pPr rtl="0">
              <a:lnSpc>
                <a:spcPts val="1457"/>
              </a:lnSpc>
            </a:pPr>
            <a:r>
              <a:rPr lang="de-DE" sz="1800" b="1" noProof="1">
                <a:latin typeface="Segoe UI" panose="020B0502040204020203" pitchFamily="34" charset="0"/>
                <a:ea typeface="Segoe UI" panose="020B0502040204020203" pitchFamily="34" charset="0"/>
                <a:cs typeface="Segoe UI" panose="020B0502040204020203" pitchFamily="34" charset="0"/>
              </a:rPr>
              <a:t>	CONTACT</a:t>
            </a:r>
          </a:p>
          <a:p>
            <a:pPr rtl="0">
              <a:lnSpc>
                <a:spcPts val="1457"/>
              </a:lnSpc>
            </a:pPr>
            <a:endParaRPr lang="de-DE" sz="1400" noProof="1">
              <a:latin typeface="Segoe UI" panose="020B0502040204020203" pitchFamily="34" charset="0"/>
              <a:ea typeface="Segoe UI" panose="020B0502040204020203" pitchFamily="34" charset="0"/>
              <a:cs typeface="Segoe UI" panose="020B0502040204020203" pitchFamily="34" charset="0"/>
            </a:endParaRPr>
          </a:p>
          <a:p>
            <a:pPr rtl="0">
              <a:lnSpc>
                <a:spcPts val="1457"/>
              </a:lnSpc>
            </a:pPr>
            <a:r>
              <a:rPr lang="de-DE" sz="1400" b="1" noProof="1">
                <a:latin typeface="Segoe UI" panose="020B0502040204020203" pitchFamily="34" charset="0"/>
                <a:ea typeface="Segoe UI" panose="020B0502040204020203" pitchFamily="34" charset="0"/>
                <a:cs typeface="Segoe UI" panose="020B0502040204020203" pitchFamily="34" charset="0"/>
              </a:rPr>
              <a:t>	UNASDG Intergovernmental Organization		mail: </a:t>
            </a:r>
            <a:r>
              <a:rPr lang="de-DE" sz="1400" noProof="1">
                <a:latin typeface="Segoe UI" panose="020B0502040204020203" pitchFamily="34" charset="0"/>
                <a:ea typeface="Segoe UI" panose="020B0502040204020203" pitchFamily="34" charset="0"/>
                <a:cs typeface="Segoe UI" panose="020B0502040204020203" pitchFamily="34" charset="0"/>
              </a:rPr>
              <a:t>secretariat@unasdg.com</a:t>
            </a:r>
          </a:p>
          <a:p>
            <a:pPr>
              <a:lnSpc>
                <a:spcPts val="1457"/>
              </a:lnSpc>
            </a:pPr>
            <a:r>
              <a:rPr lang="de-DE" altLang="zh-CN" sz="1400" noProof="1">
                <a:latin typeface="Segoe UI" panose="020B0502040204020203" pitchFamily="34" charset="0"/>
                <a:ea typeface="Segoe UI" panose="020B0502040204020203" pitchFamily="34" charset="0"/>
                <a:cs typeface="Segoe UI" panose="020B0502040204020203" pitchFamily="34" charset="0"/>
              </a:rPr>
              <a:t>	71-75 Shelton Street ∙ Covent Garden			</a:t>
            </a:r>
            <a:r>
              <a:rPr lang="de-DE" altLang="zh-CN" sz="1400" b="1" noProof="1">
                <a:latin typeface="Segoe UI" panose="020B0502040204020203" pitchFamily="34" charset="0"/>
                <a:ea typeface="Segoe UI" panose="020B0502040204020203" pitchFamily="34" charset="0"/>
                <a:cs typeface="Segoe UI" panose="020B0502040204020203" pitchFamily="34" charset="0"/>
              </a:rPr>
              <a:t>phone</a:t>
            </a:r>
            <a:r>
              <a:rPr lang="de-DE" altLang="zh-CN" sz="1400" noProof="1">
                <a:latin typeface="Segoe UI" panose="020B0502040204020203" pitchFamily="34" charset="0"/>
                <a:ea typeface="Segoe UI" panose="020B0502040204020203" pitchFamily="34" charset="0"/>
                <a:cs typeface="Segoe UI" panose="020B0502040204020203" pitchFamily="34" charset="0"/>
              </a:rPr>
              <a:t>: +44-20-8144-6484</a:t>
            </a:r>
          </a:p>
          <a:p>
            <a:pPr rtl="0">
              <a:lnSpc>
                <a:spcPts val="1457"/>
              </a:lnSpc>
            </a:pPr>
            <a:r>
              <a:rPr lang="de-DE" altLang="zh-CN" sz="1400" noProof="1">
                <a:latin typeface="Segoe UI" panose="020B0502040204020203" pitchFamily="34" charset="0"/>
                <a:ea typeface="Segoe UI" panose="020B0502040204020203" pitchFamily="34" charset="0"/>
                <a:cs typeface="Segoe UI" panose="020B0502040204020203" pitchFamily="34" charset="0"/>
              </a:rPr>
              <a:t>	London WC2H 9JQ, United Kingdom			</a:t>
            </a:r>
            <a:r>
              <a:rPr lang="de-DE" altLang="zh-CN" sz="1400" b="1" noProof="1">
                <a:latin typeface="Segoe UI" panose="020B0502040204020203" pitchFamily="34" charset="0"/>
                <a:ea typeface="Segoe UI" panose="020B0502040204020203" pitchFamily="34" charset="0"/>
                <a:cs typeface="Segoe UI" panose="020B0502040204020203" pitchFamily="34" charset="0"/>
              </a:rPr>
              <a:t>web:</a:t>
            </a:r>
            <a:r>
              <a:rPr lang="de-DE" altLang="zh-CN" sz="1400" noProof="1">
                <a:latin typeface="Segoe UI" panose="020B0502040204020203" pitchFamily="34" charset="0"/>
                <a:ea typeface="Segoe UI" panose="020B0502040204020203" pitchFamily="34" charset="0"/>
                <a:cs typeface="Segoe UI" panose="020B0502040204020203" pitchFamily="34" charset="0"/>
              </a:rPr>
              <a:t> www.unasdg.com</a:t>
            </a:r>
          </a:p>
          <a:p>
            <a:pPr rtl="0">
              <a:lnSpc>
                <a:spcPts val="1457"/>
              </a:lnSpc>
            </a:pPr>
            <a:r>
              <a:rPr lang="de-DE" altLang="zh-CN" sz="1400" noProof="1">
                <a:latin typeface="Segoe UI" panose="020B0502040204020203" pitchFamily="34" charset="0"/>
                <a:ea typeface="Segoe UI" panose="020B0502040204020203" pitchFamily="34" charset="0"/>
                <a:cs typeface="Segoe UI" panose="020B0502040204020203" pitchFamily="34" charset="0"/>
              </a:rPr>
              <a:t>                     				</a:t>
            </a:r>
          </a:p>
          <a:p>
            <a:pPr rtl="0">
              <a:lnSpc>
                <a:spcPts val="1457"/>
              </a:lnSpc>
            </a:pPr>
            <a:r>
              <a:rPr lang="de-DE" altLang="zh-CN" sz="1400" noProof="1">
                <a:latin typeface="Segoe UI" panose="020B0502040204020203" pitchFamily="34" charset="0"/>
                <a:ea typeface="Segoe UI" panose="020B0502040204020203" pitchFamily="34" charset="0"/>
                <a:cs typeface="Segoe UI" panose="020B0502040204020203" pitchFamily="34" charset="0"/>
              </a:rPr>
              <a:t>	</a:t>
            </a:r>
          </a:p>
          <a:p>
            <a:pPr rtl="0">
              <a:lnSpc>
                <a:spcPts val="1457"/>
              </a:lnSpc>
            </a:pPr>
            <a:r>
              <a:rPr lang="de-DE" altLang="zh-CN" sz="1400" noProof="1">
                <a:latin typeface="Segoe UI" panose="020B0502040204020203" pitchFamily="34" charset="0"/>
                <a:ea typeface="Segoe UI" panose="020B0502040204020203" pitchFamily="34" charset="0"/>
                <a:cs typeface="Segoe UI" panose="020B0502040204020203" pitchFamily="34" charset="0"/>
              </a:rPr>
              <a:t>		</a:t>
            </a:r>
          </a:p>
          <a:p>
            <a:endParaRPr lang="de-DE" dirty="0"/>
          </a:p>
        </p:txBody>
      </p:sp>
      <p:pic>
        <p:nvPicPr>
          <p:cNvPr id="7" name="Grafik 6">
            <a:extLst>
              <a:ext uri="{FF2B5EF4-FFF2-40B4-BE49-F238E27FC236}">
                <a16:creationId xmlns:a16="http://schemas.microsoft.com/office/drawing/2014/main" id="{7CDF4E90-749E-976B-4C03-FE20B738C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6701155"/>
            <a:ext cx="10058400" cy="542980"/>
          </a:xfrm>
          <a:prstGeom prst="rect">
            <a:avLst/>
          </a:prstGeom>
        </p:spPr>
      </p:pic>
      <p:grpSp>
        <p:nvGrpSpPr>
          <p:cNvPr id="16" name="Gruppieren 15">
            <a:extLst>
              <a:ext uri="{FF2B5EF4-FFF2-40B4-BE49-F238E27FC236}">
                <a16:creationId xmlns:a16="http://schemas.microsoft.com/office/drawing/2014/main" id="{4FEDA2F2-AEEE-853E-067B-337A1217C4B1}"/>
              </a:ext>
            </a:extLst>
          </p:cNvPr>
          <p:cNvGrpSpPr/>
          <p:nvPr/>
        </p:nvGrpSpPr>
        <p:grpSpPr>
          <a:xfrm>
            <a:off x="5914223" y="4016105"/>
            <a:ext cx="331663" cy="997771"/>
            <a:chOff x="5914223" y="4016105"/>
            <a:chExt cx="331663" cy="997771"/>
          </a:xfrm>
        </p:grpSpPr>
        <p:pic>
          <p:nvPicPr>
            <p:cNvPr id="8" name="Grafik 7">
              <a:extLst>
                <a:ext uri="{FF2B5EF4-FFF2-40B4-BE49-F238E27FC236}">
                  <a16:creationId xmlns:a16="http://schemas.microsoft.com/office/drawing/2014/main" id="{1F127631-7296-1B42-D442-38F9FF02B9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223" y="4016105"/>
              <a:ext cx="328971" cy="328971"/>
            </a:xfrm>
            <a:prstGeom prst="rect">
              <a:avLst/>
            </a:prstGeom>
          </p:spPr>
        </p:pic>
        <p:pic>
          <p:nvPicPr>
            <p:cNvPr id="10" name="Grafik 9">
              <a:extLst>
                <a:ext uri="{FF2B5EF4-FFF2-40B4-BE49-F238E27FC236}">
                  <a16:creationId xmlns:a16="http://schemas.microsoft.com/office/drawing/2014/main" id="{70D6C009-D91C-3C1F-405F-2FAA1BE4FB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1893" y="4374356"/>
              <a:ext cx="285872" cy="285872"/>
            </a:xfrm>
            <a:prstGeom prst="rect">
              <a:avLst/>
            </a:prstGeom>
          </p:spPr>
        </p:pic>
        <p:pic>
          <p:nvPicPr>
            <p:cNvPr id="12" name="Grafik 11">
              <a:extLst>
                <a:ext uri="{FF2B5EF4-FFF2-40B4-BE49-F238E27FC236}">
                  <a16:creationId xmlns:a16="http://schemas.microsoft.com/office/drawing/2014/main" id="{4A4784D4-B6F1-0DB2-AC6C-845499F2A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4223" y="4684905"/>
              <a:ext cx="331663" cy="328971"/>
            </a:xfrm>
            <a:prstGeom prst="rect">
              <a:avLst/>
            </a:prstGeom>
          </p:spPr>
        </p:pic>
      </p:grpSp>
    </p:spTree>
    <p:extLst>
      <p:ext uri="{BB962C8B-B14F-4D97-AF65-F5344CB8AC3E}">
        <p14:creationId xmlns:p14="http://schemas.microsoft.com/office/powerpoint/2010/main" val="44544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
            <a:extLst>
              <a:ext uri="{FF2B5EF4-FFF2-40B4-BE49-F238E27FC236}">
                <a16:creationId xmlns:a16="http://schemas.microsoft.com/office/drawing/2014/main" id="{BAC6A0F5-7623-499D-9CF6-293E2B9D438C}"/>
              </a:ext>
              <a:ext uri="{C183D7F6-B498-43B3-948B-1728B52AA6E4}">
                <adec:decorative xmlns:adec="http://schemas.microsoft.com/office/drawing/2017/decorative" val="1"/>
              </a:ext>
            </a:extLst>
          </p:cNvPr>
          <p:cNvSpPr/>
          <p:nvPr/>
        </p:nvSpPr>
        <p:spPr>
          <a:xfrm>
            <a:off x="0" y="-1"/>
            <a:ext cx="10058400" cy="1293075"/>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rtl="0"/>
            <a:endParaRPr lang="de-DE" altLang="zh-CN" sz="1229" noProof="1"/>
          </a:p>
        </p:txBody>
      </p:sp>
      <p:sp>
        <p:nvSpPr>
          <p:cNvPr id="53" name="Textfeld 30">
            <a:extLst>
              <a:ext uri="{FF2B5EF4-FFF2-40B4-BE49-F238E27FC236}">
                <a16:creationId xmlns:a16="http://schemas.microsoft.com/office/drawing/2014/main" id="{200F6693-B23F-484F-872C-C27F145F3055}"/>
              </a:ext>
            </a:extLst>
          </p:cNvPr>
          <p:cNvSpPr txBox="1"/>
          <p:nvPr/>
        </p:nvSpPr>
        <p:spPr>
          <a:xfrm>
            <a:off x="583185" y="806800"/>
            <a:ext cx="5954126" cy="297517"/>
          </a:xfrm>
          <a:prstGeom prst="rect">
            <a:avLst/>
          </a:prstGeom>
          <a:noFill/>
        </p:spPr>
        <p:txBody>
          <a:bodyPr wrap="square" rtlCol="0">
            <a:spAutoFit/>
          </a:bodyPr>
          <a:lstStyle/>
          <a:p>
            <a:pPr rtl="0">
              <a:lnSpc>
                <a:spcPts val="1556"/>
              </a:lnSpc>
            </a:pPr>
            <a:r>
              <a:rPr lang="de-DE" sz="1400" noProof="1">
                <a:solidFill>
                  <a:schemeClr val="bg1"/>
                </a:solidFill>
                <a:latin typeface="Segoe UI" panose="020B0502040204020203" pitchFamily="34" charset="0"/>
                <a:cs typeface="Segoe UI" panose="020B0502040204020203" pitchFamily="34" charset="0"/>
              </a:rPr>
              <a:t>KYC</a:t>
            </a:r>
            <a:endParaRPr lang="de-DE" altLang="zh-CN" sz="1400" noProof="1">
              <a:solidFill>
                <a:schemeClr val="bg1"/>
              </a:solidFill>
              <a:latin typeface="Segoe UI" panose="020B0502040204020203" pitchFamily="34" charset="0"/>
              <a:cs typeface="Segoe UI" panose="020B0502040204020203" pitchFamily="34" charset="0"/>
            </a:endParaRPr>
          </a:p>
        </p:txBody>
      </p:sp>
      <p:sp>
        <p:nvSpPr>
          <p:cNvPr id="38" name="AutoForm 25">
            <a:extLst>
              <a:ext uri="{FF2B5EF4-FFF2-40B4-BE49-F238E27FC236}">
                <a16:creationId xmlns:a16="http://schemas.microsoft.com/office/drawing/2014/main" id="{B73E861E-A402-4A35-87CC-9574BAADDAB2}"/>
              </a:ext>
              <a:ext uri="{C183D7F6-B498-43B3-948B-1728B52AA6E4}">
                <adec:decorative xmlns:adec="http://schemas.microsoft.com/office/drawing/2017/decorative" val="1"/>
              </a:ext>
            </a:extLst>
          </p:cNvPr>
          <p:cNvSpPr>
            <a:spLocks noChangeAspect="1" noChangeArrowheads="1" noTextEdit="1"/>
          </p:cNvSpPr>
          <p:nvPr/>
        </p:nvSpPr>
        <p:spPr bwMode="auto">
          <a:xfrm>
            <a:off x="503238" y="6465888"/>
            <a:ext cx="5286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ltLang="zh-CN" noProof="1"/>
          </a:p>
        </p:txBody>
      </p:sp>
      <p:sp>
        <p:nvSpPr>
          <p:cNvPr id="60" name="Textfeld 24">
            <a:extLst>
              <a:ext uri="{FF2B5EF4-FFF2-40B4-BE49-F238E27FC236}">
                <a16:creationId xmlns:a16="http://schemas.microsoft.com/office/drawing/2014/main" id="{F0106BE8-49D0-4BB8-B40E-5BDEC2D1720A}"/>
              </a:ext>
            </a:extLst>
          </p:cNvPr>
          <p:cNvSpPr txBox="1"/>
          <p:nvPr/>
        </p:nvSpPr>
        <p:spPr>
          <a:xfrm>
            <a:off x="631191" y="2585674"/>
            <a:ext cx="8932533" cy="3623749"/>
          </a:xfrm>
          <a:prstGeom prst="rect">
            <a:avLst/>
          </a:prstGeom>
          <a:noFill/>
        </p:spPr>
        <p:txBody>
          <a:bodyPr wrap="square" rtlCol="0">
            <a:spAutoFit/>
          </a:bodyPr>
          <a:lstStyle/>
          <a:p>
            <a:pPr>
              <a:lnSpc>
                <a:spcPct val="110000"/>
              </a:lnSpc>
            </a:pPr>
            <a:r>
              <a:rPr lang="de-DE" sz="1400" b="1" dirty="0">
                <a:effectLst/>
                <a:latin typeface="Segoe UI" panose="020B0502040204020203" pitchFamily="34" charset="0"/>
                <a:ea typeface="Times New Roman" panose="02020603050405020304" pitchFamily="18" charset="0"/>
                <a:cs typeface="Segoe UI" panose="020B0502040204020203" pitchFamily="34" charset="0"/>
              </a:rPr>
              <a:t>LEGAL RULE</a:t>
            </a:r>
          </a:p>
          <a:p>
            <a:pPr>
              <a:lnSpc>
                <a:spcPct val="110000"/>
              </a:lnSpc>
            </a:pPr>
            <a:r>
              <a:rPr lang="en-GB" sz="1400" dirty="0">
                <a:effectLst/>
                <a:latin typeface="Segoe UI" panose="020B0502040204020203" pitchFamily="34" charset="0"/>
                <a:ea typeface="Times New Roman" panose="02020603050405020304" pitchFamily="18" charset="0"/>
                <a:cs typeface="Segoe UI" panose="020B0502040204020203" pitchFamily="34" charset="0"/>
              </a:rPr>
              <a:t> </a:t>
            </a:r>
            <a:endParaRPr lang="de-DE" sz="1400" dirty="0">
              <a:effectLst/>
              <a:latin typeface="Segoe UI" panose="020B0502040204020203" pitchFamily="34" charset="0"/>
              <a:ea typeface="Times New Roman" panose="02020603050405020304" pitchFamily="18" charset="0"/>
              <a:cs typeface="Segoe UI" panose="020B0502040204020203" pitchFamily="34" charset="0"/>
            </a:endParaRPr>
          </a:p>
          <a:p>
            <a:pPr algn="just">
              <a:lnSpc>
                <a:spcPct val="110000"/>
              </a:lnSpc>
            </a:pPr>
            <a:r>
              <a:rPr lang="en-GB" sz="1400" dirty="0">
                <a:effectLst/>
                <a:latin typeface="Segoe UI" panose="020B0502040204020203" pitchFamily="34" charset="0"/>
                <a:ea typeface="Times New Roman" panose="02020603050405020304" pitchFamily="18" charset="0"/>
                <a:cs typeface="Segoe UI" panose="020B0502040204020203" pitchFamily="34" charset="0"/>
              </a:rPr>
              <a:t>In accordance with Articles 2 and 5 of the Swiss Federal Banking Commission's circular of December 1999 on combating money laundering and Article 305 of the Swiss Criminal Code, the following information may be disclosed to banks and financial institutions for the purpose of verifying the identity and activities of the member investing or requesting an investment, as well as the nature and origin of the funds/assets to be used.  </a:t>
            </a:r>
            <a:endParaRPr lang="de-DE" sz="1400" dirty="0">
              <a:effectLst/>
              <a:latin typeface="Segoe UI" panose="020B0502040204020203" pitchFamily="34" charset="0"/>
              <a:ea typeface="Times New Roman" panose="02020603050405020304" pitchFamily="18" charset="0"/>
              <a:cs typeface="Segoe UI" panose="020B0502040204020203" pitchFamily="34" charset="0"/>
            </a:endParaRPr>
          </a:p>
          <a:p>
            <a:pPr algn="just">
              <a:lnSpc>
                <a:spcPct val="110000"/>
              </a:lnSpc>
            </a:pPr>
            <a:r>
              <a:rPr lang="en-GB" sz="1400" dirty="0">
                <a:effectLst/>
                <a:latin typeface="Segoe UI" panose="020B0502040204020203" pitchFamily="34" charset="0"/>
                <a:ea typeface="Times New Roman" panose="02020603050405020304" pitchFamily="18" charset="0"/>
                <a:cs typeface="Segoe UI" panose="020B0502040204020203" pitchFamily="34" charset="0"/>
              </a:rPr>
              <a:t> </a:t>
            </a:r>
            <a:endParaRPr lang="de-DE" sz="1400" dirty="0">
              <a:effectLst/>
              <a:latin typeface="Segoe UI" panose="020B0502040204020203" pitchFamily="34" charset="0"/>
              <a:ea typeface="Times New Roman" panose="02020603050405020304" pitchFamily="18" charset="0"/>
              <a:cs typeface="Segoe UI" panose="020B0502040204020203" pitchFamily="34" charset="0"/>
            </a:endParaRPr>
          </a:p>
          <a:p>
            <a:pPr algn="just">
              <a:lnSpc>
                <a:spcPct val="110000"/>
              </a:lnSpc>
            </a:pPr>
            <a:r>
              <a:rPr lang="en-GB" sz="1400" dirty="0">
                <a:effectLst/>
                <a:latin typeface="Segoe UI" panose="020B0502040204020203" pitchFamily="34" charset="0"/>
                <a:ea typeface="Times New Roman" panose="02020603050405020304" pitchFamily="18" charset="0"/>
                <a:cs typeface="Segoe UI" panose="020B0502040204020203" pitchFamily="34" charset="0"/>
              </a:rPr>
              <a:t>All parties are required to maintain professional secrecy and take all necessary precautions to protect the confidentiality of information held by each party in relation to the activities of the other. </a:t>
            </a:r>
            <a:endParaRPr lang="de-DE" sz="1400" dirty="0">
              <a:effectLst/>
              <a:latin typeface="Segoe UI" panose="020B0502040204020203" pitchFamily="34" charset="0"/>
              <a:ea typeface="Times New Roman" panose="02020603050405020304" pitchFamily="18" charset="0"/>
              <a:cs typeface="Segoe UI" panose="020B0502040204020203" pitchFamily="34" charset="0"/>
            </a:endParaRPr>
          </a:p>
          <a:p>
            <a:pPr algn="just">
              <a:lnSpc>
                <a:spcPct val="110000"/>
              </a:lnSpc>
            </a:pPr>
            <a:r>
              <a:rPr lang="en-GB" sz="1400" dirty="0">
                <a:effectLst/>
                <a:latin typeface="Segoe UI" panose="020B0502040204020203" pitchFamily="34" charset="0"/>
                <a:ea typeface="Times New Roman" panose="02020603050405020304" pitchFamily="18" charset="0"/>
                <a:cs typeface="Segoe UI" panose="020B0502040204020203" pitchFamily="34" charset="0"/>
              </a:rPr>
              <a:t>The legal obligations shall remain in full force and effect at all times.</a:t>
            </a:r>
            <a:endParaRPr lang="de-DE" sz="1400" dirty="0">
              <a:effectLst/>
              <a:latin typeface="Segoe UI" panose="020B0502040204020203" pitchFamily="34" charset="0"/>
              <a:ea typeface="Times New Roman" panose="02020603050405020304" pitchFamily="18" charset="0"/>
              <a:cs typeface="Segoe UI" panose="020B0502040204020203" pitchFamily="34" charset="0"/>
            </a:endParaRPr>
          </a:p>
          <a:p>
            <a:pPr algn="just">
              <a:lnSpc>
                <a:spcPct val="110000"/>
              </a:lnSpc>
            </a:pPr>
            <a:r>
              <a:rPr lang="en-GB" sz="1400" dirty="0">
                <a:effectLst/>
                <a:latin typeface="Segoe UI" panose="020B0502040204020203" pitchFamily="34" charset="0"/>
                <a:ea typeface="Times New Roman" panose="02020603050405020304" pitchFamily="18" charset="0"/>
                <a:cs typeface="Segoe UI" panose="020B0502040204020203" pitchFamily="34" charset="0"/>
              </a:rPr>
              <a:t> </a:t>
            </a:r>
            <a:endParaRPr lang="de-DE" sz="1400" dirty="0">
              <a:effectLst/>
              <a:latin typeface="Segoe UI" panose="020B0502040204020203" pitchFamily="34" charset="0"/>
              <a:ea typeface="Times New Roman" panose="02020603050405020304" pitchFamily="18" charset="0"/>
              <a:cs typeface="Segoe UI" panose="020B0502040204020203" pitchFamily="34" charset="0"/>
            </a:endParaRPr>
          </a:p>
          <a:p>
            <a:pPr algn="just">
              <a:lnSpc>
                <a:spcPct val="110000"/>
              </a:lnSpc>
            </a:pPr>
            <a:r>
              <a:rPr lang="en-GB" sz="1400" dirty="0">
                <a:effectLst/>
                <a:latin typeface="Segoe UI" panose="020B0502040204020203" pitchFamily="34" charset="0"/>
                <a:ea typeface="Times New Roman" panose="02020603050405020304" pitchFamily="18" charset="0"/>
                <a:cs typeface="Segoe UI" panose="020B0502040204020203" pitchFamily="34" charset="0"/>
              </a:rPr>
              <a:t>By providing the data and signing the present application form, the signatory certifies that all the information provided is true and has been filled in to the best of his/her knowledge and belief.  Any data will be collected for verification purposes only and will not be used in case of non-business cooperation.</a:t>
            </a:r>
            <a:endParaRPr lang="de-DE" sz="1400" dirty="0">
              <a:effectLst/>
              <a:latin typeface="Segoe UI" panose="020B0502040204020203" pitchFamily="34" charset="0"/>
              <a:ea typeface="Times New Roman" panose="02020603050405020304" pitchFamily="18" charset="0"/>
              <a:cs typeface="Segoe UI" panose="020B0502040204020203" pitchFamily="34" charset="0"/>
            </a:endParaRPr>
          </a:p>
          <a:p>
            <a:pPr>
              <a:lnSpc>
                <a:spcPct val="107000"/>
              </a:lnSpc>
              <a:spcAft>
                <a:spcPts val="800"/>
              </a:spcAft>
            </a:pPr>
            <a:endParaRPr lang="de-DE" altLang="zh-CN" sz="1400" noProof="1">
              <a:latin typeface="Segoe UI" panose="020B0502040204020203" pitchFamily="34" charset="0"/>
              <a:ea typeface="Segoe UI" panose="020B0502040204020203" pitchFamily="34" charset="0"/>
              <a:cs typeface="Segoe UI" panose="020B0502040204020203" pitchFamily="34" charset="0"/>
            </a:endParaRPr>
          </a:p>
        </p:txBody>
      </p:sp>
      <p:pic>
        <p:nvPicPr>
          <p:cNvPr id="16" name="Grafik 15" descr="Ein Bild, das Text, ClipArt enthält.&#10;&#10;Automatisch generierte Beschreibung">
            <a:extLst>
              <a:ext uri="{FF2B5EF4-FFF2-40B4-BE49-F238E27FC236}">
                <a16:creationId xmlns:a16="http://schemas.microsoft.com/office/drawing/2014/main" id="{223CC148-9EA0-0F53-8218-54AB35442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2" y="334259"/>
            <a:ext cx="1280592" cy="481590"/>
          </a:xfrm>
          <a:prstGeom prst="rect">
            <a:avLst/>
          </a:prstGeom>
        </p:spPr>
      </p:pic>
      <p:pic>
        <p:nvPicPr>
          <p:cNvPr id="19" name="Grafik 18">
            <a:extLst>
              <a:ext uri="{FF2B5EF4-FFF2-40B4-BE49-F238E27FC236}">
                <a16:creationId xmlns:a16="http://schemas.microsoft.com/office/drawing/2014/main" id="{13A3FA27-5971-A957-8B33-CC2DAB510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230" y="213580"/>
            <a:ext cx="856349" cy="872858"/>
          </a:xfrm>
          <a:prstGeom prst="rect">
            <a:avLst/>
          </a:prstGeom>
        </p:spPr>
      </p:pic>
      <p:sp>
        <p:nvSpPr>
          <p:cNvPr id="2" name="Textfeld 30">
            <a:extLst>
              <a:ext uri="{FF2B5EF4-FFF2-40B4-BE49-F238E27FC236}">
                <a16:creationId xmlns:a16="http://schemas.microsoft.com/office/drawing/2014/main" id="{49C357B1-2C8E-C67D-D5E9-20453C73CBA0}"/>
              </a:ext>
            </a:extLst>
          </p:cNvPr>
          <p:cNvSpPr txBox="1"/>
          <p:nvPr/>
        </p:nvSpPr>
        <p:spPr>
          <a:xfrm>
            <a:off x="631191" y="7389980"/>
            <a:ext cx="5954126" cy="281039"/>
          </a:xfrm>
          <a:prstGeom prst="rect">
            <a:avLst/>
          </a:prstGeom>
          <a:noFill/>
        </p:spPr>
        <p:txBody>
          <a:bodyPr wrap="square" rtlCol="0">
            <a:spAutoFit/>
          </a:bodyPr>
          <a:lstStyle/>
          <a:p>
            <a:pPr rtl="0">
              <a:lnSpc>
                <a:spcPts val="1556"/>
              </a:lnSpc>
            </a:pPr>
            <a:r>
              <a:rPr lang="de-DE" sz="1200" noProof="1">
                <a:solidFill>
                  <a:schemeClr val="bg1"/>
                </a:solidFill>
                <a:latin typeface="Segoe UI" panose="020B0502040204020203" pitchFamily="34" charset="0"/>
                <a:cs typeface="Segoe UI" panose="020B0502040204020203" pitchFamily="34" charset="0"/>
              </a:rPr>
              <a:t>APPLICANT PROFILE</a:t>
            </a:r>
            <a:endParaRPr lang="de-DE" altLang="zh-CN" sz="1200" noProof="1">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2805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
            <a:extLst>
              <a:ext uri="{FF2B5EF4-FFF2-40B4-BE49-F238E27FC236}">
                <a16:creationId xmlns:a16="http://schemas.microsoft.com/office/drawing/2014/main" id="{BAC6A0F5-7623-499D-9CF6-293E2B9D438C}"/>
              </a:ext>
              <a:ext uri="{C183D7F6-B498-43B3-948B-1728B52AA6E4}">
                <adec:decorative xmlns:adec="http://schemas.microsoft.com/office/drawing/2017/decorative" val="1"/>
              </a:ext>
            </a:extLst>
          </p:cNvPr>
          <p:cNvSpPr/>
          <p:nvPr/>
        </p:nvSpPr>
        <p:spPr>
          <a:xfrm>
            <a:off x="0" y="-1"/>
            <a:ext cx="10058400" cy="1293075"/>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rtl="0"/>
            <a:endParaRPr lang="de-DE" altLang="zh-CN" sz="1229" noProof="1"/>
          </a:p>
        </p:txBody>
      </p:sp>
      <p:sp>
        <p:nvSpPr>
          <p:cNvPr id="53" name="Textfeld 30">
            <a:extLst>
              <a:ext uri="{FF2B5EF4-FFF2-40B4-BE49-F238E27FC236}">
                <a16:creationId xmlns:a16="http://schemas.microsoft.com/office/drawing/2014/main" id="{200F6693-B23F-484F-872C-C27F145F3055}"/>
              </a:ext>
            </a:extLst>
          </p:cNvPr>
          <p:cNvSpPr txBox="1"/>
          <p:nvPr/>
        </p:nvSpPr>
        <p:spPr>
          <a:xfrm>
            <a:off x="583185" y="806800"/>
            <a:ext cx="5954126" cy="297517"/>
          </a:xfrm>
          <a:prstGeom prst="rect">
            <a:avLst/>
          </a:prstGeom>
          <a:noFill/>
        </p:spPr>
        <p:txBody>
          <a:bodyPr wrap="square" rtlCol="0">
            <a:spAutoFit/>
          </a:bodyPr>
          <a:lstStyle/>
          <a:p>
            <a:pPr rtl="0">
              <a:lnSpc>
                <a:spcPts val="1556"/>
              </a:lnSpc>
            </a:pPr>
            <a:r>
              <a:rPr lang="de-DE" sz="1400" noProof="1">
                <a:solidFill>
                  <a:schemeClr val="bg1"/>
                </a:solidFill>
                <a:latin typeface="Segoe UI" panose="020B0502040204020203" pitchFamily="34" charset="0"/>
                <a:cs typeface="Segoe UI" panose="020B0502040204020203" pitchFamily="34" charset="0"/>
              </a:rPr>
              <a:t>KYC</a:t>
            </a:r>
            <a:endParaRPr lang="de-DE" altLang="zh-CN" sz="1400" noProof="1">
              <a:solidFill>
                <a:schemeClr val="bg1"/>
              </a:solidFill>
              <a:latin typeface="Segoe UI" panose="020B0502040204020203" pitchFamily="34" charset="0"/>
              <a:cs typeface="Segoe UI" panose="020B0502040204020203" pitchFamily="34" charset="0"/>
            </a:endParaRPr>
          </a:p>
        </p:txBody>
      </p:sp>
      <p:sp>
        <p:nvSpPr>
          <p:cNvPr id="38" name="AutoForm 25">
            <a:extLst>
              <a:ext uri="{FF2B5EF4-FFF2-40B4-BE49-F238E27FC236}">
                <a16:creationId xmlns:a16="http://schemas.microsoft.com/office/drawing/2014/main" id="{B73E861E-A402-4A35-87CC-9574BAADDAB2}"/>
              </a:ext>
              <a:ext uri="{C183D7F6-B498-43B3-948B-1728B52AA6E4}">
                <adec:decorative xmlns:adec="http://schemas.microsoft.com/office/drawing/2017/decorative" val="1"/>
              </a:ext>
            </a:extLst>
          </p:cNvPr>
          <p:cNvSpPr>
            <a:spLocks noChangeAspect="1" noChangeArrowheads="1" noTextEdit="1"/>
          </p:cNvSpPr>
          <p:nvPr/>
        </p:nvSpPr>
        <p:spPr bwMode="auto">
          <a:xfrm>
            <a:off x="503238" y="6465888"/>
            <a:ext cx="5286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ltLang="zh-CN" noProof="1"/>
          </a:p>
        </p:txBody>
      </p:sp>
      <p:pic>
        <p:nvPicPr>
          <p:cNvPr id="16" name="Grafik 15" descr="Ein Bild, das Text, ClipArt enthält.&#10;&#10;Automatisch generierte Beschreibung">
            <a:extLst>
              <a:ext uri="{FF2B5EF4-FFF2-40B4-BE49-F238E27FC236}">
                <a16:creationId xmlns:a16="http://schemas.microsoft.com/office/drawing/2014/main" id="{223CC148-9EA0-0F53-8218-54AB35442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2" y="334259"/>
            <a:ext cx="1280592" cy="481590"/>
          </a:xfrm>
          <a:prstGeom prst="rect">
            <a:avLst/>
          </a:prstGeom>
        </p:spPr>
      </p:pic>
      <p:pic>
        <p:nvPicPr>
          <p:cNvPr id="19" name="Grafik 18">
            <a:extLst>
              <a:ext uri="{FF2B5EF4-FFF2-40B4-BE49-F238E27FC236}">
                <a16:creationId xmlns:a16="http://schemas.microsoft.com/office/drawing/2014/main" id="{13A3FA27-5971-A957-8B33-CC2DAB510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230" y="213580"/>
            <a:ext cx="856349" cy="872858"/>
          </a:xfrm>
          <a:prstGeom prst="rect">
            <a:avLst/>
          </a:prstGeom>
        </p:spPr>
      </p:pic>
      <p:sp>
        <p:nvSpPr>
          <p:cNvPr id="2" name="Textfeld 30">
            <a:extLst>
              <a:ext uri="{FF2B5EF4-FFF2-40B4-BE49-F238E27FC236}">
                <a16:creationId xmlns:a16="http://schemas.microsoft.com/office/drawing/2014/main" id="{C3345AA8-0221-14C6-3F1F-3F9A519400DC}"/>
              </a:ext>
            </a:extLst>
          </p:cNvPr>
          <p:cNvSpPr txBox="1"/>
          <p:nvPr/>
        </p:nvSpPr>
        <p:spPr>
          <a:xfrm>
            <a:off x="631191" y="7389980"/>
            <a:ext cx="5954126" cy="281039"/>
          </a:xfrm>
          <a:prstGeom prst="rect">
            <a:avLst/>
          </a:prstGeom>
          <a:noFill/>
        </p:spPr>
        <p:txBody>
          <a:bodyPr wrap="square" rtlCol="0">
            <a:spAutoFit/>
          </a:bodyPr>
          <a:lstStyle/>
          <a:p>
            <a:pPr rtl="0">
              <a:lnSpc>
                <a:spcPts val="1556"/>
              </a:lnSpc>
            </a:pPr>
            <a:r>
              <a:rPr lang="de-DE" sz="1200" noProof="1">
                <a:solidFill>
                  <a:schemeClr val="bg1"/>
                </a:solidFill>
                <a:latin typeface="Segoe UI" panose="020B0502040204020203" pitchFamily="34" charset="0"/>
                <a:cs typeface="Segoe UI" panose="020B0502040204020203" pitchFamily="34" charset="0"/>
              </a:rPr>
              <a:t>APPLICANT PROFILE</a:t>
            </a:r>
            <a:endParaRPr lang="de-DE" altLang="zh-CN" sz="1200" noProof="1">
              <a:solidFill>
                <a:schemeClr val="bg1"/>
              </a:solidFill>
              <a:latin typeface="Segoe UI" panose="020B0502040204020203" pitchFamily="34" charset="0"/>
              <a:cs typeface="Segoe UI" panose="020B0502040204020203" pitchFamily="34" charset="0"/>
            </a:endParaRPr>
          </a:p>
        </p:txBody>
      </p:sp>
      <p:graphicFrame>
        <p:nvGraphicFramePr>
          <p:cNvPr id="7" name="Tabelle 6">
            <a:extLst>
              <a:ext uri="{FF2B5EF4-FFF2-40B4-BE49-F238E27FC236}">
                <a16:creationId xmlns:a16="http://schemas.microsoft.com/office/drawing/2014/main" id="{A8C0270D-62FE-3C7E-5004-C3DF8E58254D}"/>
              </a:ext>
            </a:extLst>
          </p:cNvPr>
          <p:cNvGraphicFramePr>
            <a:graphicFrameLocks noGrp="1"/>
          </p:cNvGraphicFramePr>
          <p:nvPr>
            <p:extLst>
              <p:ext uri="{D42A27DB-BD31-4B8C-83A1-F6EECF244321}">
                <p14:modId xmlns:p14="http://schemas.microsoft.com/office/powerpoint/2010/main" val="351088077"/>
              </p:ext>
            </p:extLst>
          </p:nvPr>
        </p:nvGraphicFramePr>
        <p:xfrm>
          <a:off x="583185" y="2359256"/>
          <a:ext cx="9110454" cy="3496249"/>
        </p:xfrm>
        <a:graphic>
          <a:graphicData uri="http://schemas.openxmlformats.org/drawingml/2006/table">
            <a:tbl>
              <a:tblPr>
                <a:tableStyleId>{5C22544A-7EE6-4342-B048-85BDC9FD1C3A}</a:tableStyleId>
              </a:tblPr>
              <a:tblGrid>
                <a:gridCol w="3319114">
                  <a:extLst>
                    <a:ext uri="{9D8B030D-6E8A-4147-A177-3AD203B41FA5}">
                      <a16:colId xmlns:a16="http://schemas.microsoft.com/office/drawing/2014/main" val="3856918045"/>
                    </a:ext>
                  </a:extLst>
                </a:gridCol>
                <a:gridCol w="5791340">
                  <a:extLst>
                    <a:ext uri="{9D8B030D-6E8A-4147-A177-3AD203B41FA5}">
                      <a16:colId xmlns:a16="http://schemas.microsoft.com/office/drawing/2014/main" val="2789298656"/>
                    </a:ext>
                  </a:extLst>
                </a:gridCol>
              </a:tblGrid>
              <a:tr h="273567">
                <a:tc>
                  <a:txBody>
                    <a:bodyPr/>
                    <a:lstStyle/>
                    <a:p>
                      <a:pPr algn="l">
                        <a:lnSpc>
                          <a:spcPct val="107000"/>
                        </a:lnSpc>
                      </a:pPr>
                      <a:r>
                        <a:rPr lang="en-GB" sz="1400" b="1">
                          <a:solidFill>
                            <a:srgbClr val="1D3250"/>
                          </a:solidFill>
                          <a:effectLst/>
                          <a:latin typeface="+mn-lt"/>
                          <a:cs typeface="Segoe UI" panose="020B0502040204020203" pitchFamily="34" charset="0"/>
                        </a:rPr>
                        <a:t>Company Name:	</a:t>
                      </a:r>
                      <a:endParaRPr lang="de-DE" sz="1400" b="1">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dirty="0">
                          <a:effectLst/>
                        </a:rPr>
                        <a:t> </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556636377"/>
                  </a:ext>
                </a:extLst>
              </a:tr>
              <a:tr h="273567">
                <a:tc>
                  <a:txBody>
                    <a:bodyPr/>
                    <a:lstStyle/>
                    <a:p>
                      <a:pPr algn="l">
                        <a:lnSpc>
                          <a:spcPct val="110000"/>
                        </a:lnSpc>
                      </a:pPr>
                      <a:r>
                        <a:rPr lang="en-GB" sz="1400" b="1" dirty="0">
                          <a:solidFill>
                            <a:srgbClr val="1D3250"/>
                          </a:solidFill>
                          <a:effectLst/>
                          <a:latin typeface="+mn-lt"/>
                          <a:cs typeface="Segoe UI" panose="020B0502040204020203" pitchFamily="34" charset="0"/>
                        </a:rPr>
                        <a:t>Mailing Address:</a:t>
                      </a:r>
                      <a:endParaRPr lang="de-DE" sz="1400" b="1" dirty="0">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003639615"/>
                  </a:ext>
                </a:extLst>
              </a:tr>
              <a:tr h="542382">
                <a:tc>
                  <a:txBody>
                    <a:bodyPr/>
                    <a:lstStyle/>
                    <a:p>
                      <a:pPr algn="l">
                        <a:lnSpc>
                          <a:spcPct val="110000"/>
                        </a:lnSpc>
                      </a:pPr>
                      <a:r>
                        <a:rPr lang="en-GB" sz="1400" b="1" dirty="0">
                          <a:solidFill>
                            <a:srgbClr val="1D3250"/>
                          </a:solidFill>
                          <a:effectLst/>
                          <a:latin typeface="+mn-lt"/>
                          <a:cs typeface="Segoe UI" panose="020B0502040204020203" pitchFamily="34" charset="0"/>
                        </a:rPr>
                        <a:t>City, (Province/State) + Zip Code, Country:</a:t>
                      </a:r>
                      <a:endParaRPr lang="de-DE" sz="1400" b="1" dirty="0">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500492517"/>
                  </a:ext>
                </a:extLst>
              </a:tr>
              <a:tr h="542382">
                <a:tc>
                  <a:txBody>
                    <a:bodyPr/>
                    <a:lstStyle/>
                    <a:p>
                      <a:pPr algn="l">
                        <a:lnSpc>
                          <a:spcPct val="110000"/>
                        </a:lnSpc>
                      </a:pPr>
                      <a:r>
                        <a:rPr lang="en-GB" sz="1400" b="1" dirty="0">
                          <a:solidFill>
                            <a:srgbClr val="1D3250"/>
                          </a:solidFill>
                          <a:effectLst/>
                          <a:latin typeface="+mn-lt"/>
                          <a:cs typeface="Segoe UI" panose="020B0502040204020203" pitchFamily="34" charset="0"/>
                        </a:rPr>
                        <a:t>Country/Province/State Where Registered:</a:t>
                      </a:r>
                      <a:endParaRPr lang="de-DE" sz="1400" b="1" dirty="0">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dirty="0">
                          <a:effectLst/>
                        </a:rPr>
                        <a:t> </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899144417"/>
                  </a:ext>
                </a:extLst>
              </a:tr>
              <a:tr h="273567">
                <a:tc>
                  <a:txBody>
                    <a:bodyPr/>
                    <a:lstStyle/>
                    <a:p>
                      <a:pPr algn="l">
                        <a:lnSpc>
                          <a:spcPct val="110000"/>
                        </a:lnSpc>
                      </a:pPr>
                      <a:r>
                        <a:rPr lang="en-GB" sz="1400" b="1">
                          <a:solidFill>
                            <a:srgbClr val="1D3250"/>
                          </a:solidFill>
                          <a:effectLst/>
                          <a:latin typeface="+mn-lt"/>
                          <a:cs typeface="Segoe UI" panose="020B0502040204020203" pitchFamily="34" charset="0"/>
                        </a:rPr>
                        <a:t>Company Registration Number:</a:t>
                      </a:r>
                      <a:endParaRPr lang="de-DE" sz="1400" b="1">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899866530"/>
                  </a:ext>
                </a:extLst>
              </a:tr>
              <a:tr h="273567">
                <a:tc>
                  <a:txBody>
                    <a:bodyPr/>
                    <a:lstStyle/>
                    <a:p>
                      <a:pPr algn="l">
                        <a:lnSpc>
                          <a:spcPct val="110000"/>
                        </a:lnSpc>
                      </a:pPr>
                      <a:r>
                        <a:rPr lang="en-GB" sz="1400" b="1">
                          <a:solidFill>
                            <a:srgbClr val="1D3250"/>
                          </a:solidFill>
                          <a:effectLst/>
                          <a:latin typeface="+mn-lt"/>
                          <a:cs typeface="Segoe UI" panose="020B0502040204020203" pitchFamily="34" charset="0"/>
                        </a:rPr>
                        <a:t>Registered Company Address:</a:t>
                      </a:r>
                      <a:endParaRPr lang="de-DE" sz="1400" b="1">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729542598"/>
                  </a:ext>
                </a:extLst>
              </a:tr>
              <a:tr h="273567">
                <a:tc>
                  <a:txBody>
                    <a:bodyPr/>
                    <a:lstStyle/>
                    <a:p>
                      <a:pPr algn="l">
                        <a:lnSpc>
                          <a:spcPct val="110000"/>
                        </a:lnSpc>
                      </a:pPr>
                      <a:r>
                        <a:rPr lang="en-GB" sz="1400" b="1">
                          <a:solidFill>
                            <a:srgbClr val="1D3250"/>
                          </a:solidFill>
                          <a:effectLst/>
                          <a:latin typeface="+mn-lt"/>
                          <a:cs typeface="Segoe UI" panose="020B0502040204020203" pitchFamily="34" charset="0"/>
                        </a:rPr>
                        <a:t>Company Telephone Number:</a:t>
                      </a:r>
                      <a:endParaRPr lang="de-DE" sz="1400" b="1">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258221441"/>
                  </a:ext>
                </a:extLst>
              </a:tr>
              <a:tr h="0">
                <a:tc>
                  <a:txBody>
                    <a:bodyPr/>
                    <a:lstStyle/>
                    <a:p>
                      <a:pPr algn="l">
                        <a:lnSpc>
                          <a:spcPct val="110000"/>
                        </a:lnSpc>
                      </a:pPr>
                      <a:r>
                        <a:rPr lang="en-GB" sz="1400" b="1" dirty="0">
                          <a:solidFill>
                            <a:srgbClr val="1D3250"/>
                          </a:solidFill>
                          <a:effectLst/>
                          <a:latin typeface="+mn-lt"/>
                          <a:cs typeface="Segoe UI" panose="020B0502040204020203" pitchFamily="34" charset="0"/>
                        </a:rPr>
                        <a:t>Company Facsimile </a:t>
                      </a:r>
                      <a:r>
                        <a:rPr lang="de-DE" sz="1400" b="1" dirty="0" err="1">
                          <a:solidFill>
                            <a:srgbClr val="1D3250"/>
                          </a:solidFill>
                          <a:effectLst/>
                          <a:latin typeface="+mn-lt"/>
                          <a:cs typeface="Segoe UI" panose="020B0502040204020203" pitchFamily="34" charset="0"/>
                        </a:rPr>
                        <a:t>Number</a:t>
                      </a:r>
                      <a:r>
                        <a:rPr lang="de-DE" sz="1400" b="1" dirty="0">
                          <a:solidFill>
                            <a:srgbClr val="1D3250"/>
                          </a:solidFill>
                          <a:effectLst/>
                          <a:latin typeface="+mn-lt"/>
                          <a:cs typeface="Segoe UI" panose="020B0502040204020203" pitchFamily="34" charset="0"/>
                        </a:rPr>
                        <a:t> </a:t>
                      </a:r>
                      <a:r>
                        <a:rPr lang="en-GB" sz="1400" b="1" dirty="0">
                          <a:solidFill>
                            <a:srgbClr val="1D3250"/>
                          </a:solidFill>
                          <a:effectLst/>
                          <a:latin typeface="+mn-lt"/>
                          <a:cs typeface="Segoe UI" panose="020B0502040204020203" pitchFamily="34" charset="0"/>
                        </a:rPr>
                        <a:t>	</a:t>
                      </a:r>
                      <a:endParaRPr lang="de-DE" sz="1400" b="1" dirty="0">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264201092"/>
                  </a:ext>
                </a:extLst>
              </a:tr>
              <a:tr h="273567">
                <a:tc>
                  <a:txBody>
                    <a:bodyPr/>
                    <a:lstStyle/>
                    <a:p>
                      <a:pPr algn="l">
                        <a:lnSpc>
                          <a:spcPct val="110000"/>
                        </a:lnSpc>
                      </a:pPr>
                      <a:r>
                        <a:rPr lang="en-GB" sz="1400" b="1">
                          <a:solidFill>
                            <a:srgbClr val="1D3250"/>
                          </a:solidFill>
                          <a:effectLst/>
                          <a:latin typeface="+mn-lt"/>
                          <a:cs typeface="Segoe UI" panose="020B0502040204020203" pitchFamily="34" charset="0"/>
                        </a:rPr>
                        <a:t>Company E-mail Address:</a:t>
                      </a:r>
                      <a:endParaRPr lang="de-DE" sz="1400" b="1">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884228049"/>
                  </a:ext>
                </a:extLst>
              </a:tr>
              <a:tr h="273567">
                <a:tc>
                  <a:txBody>
                    <a:bodyPr/>
                    <a:lstStyle/>
                    <a:p>
                      <a:pPr algn="l">
                        <a:lnSpc>
                          <a:spcPct val="110000"/>
                        </a:lnSpc>
                      </a:pPr>
                      <a:r>
                        <a:rPr lang="en-GB" sz="1400" b="1">
                          <a:solidFill>
                            <a:srgbClr val="1D3250"/>
                          </a:solidFill>
                          <a:effectLst/>
                          <a:latin typeface="+mn-lt"/>
                          <a:cs typeface="Segoe UI" panose="020B0502040204020203" pitchFamily="34" charset="0"/>
                        </a:rPr>
                        <a:t>Date Company Established:</a:t>
                      </a:r>
                      <a:endParaRPr lang="de-DE" sz="1400" b="1">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840067145"/>
                  </a:ext>
                </a:extLst>
              </a:tr>
              <a:tr h="273567">
                <a:tc>
                  <a:txBody>
                    <a:bodyPr/>
                    <a:lstStyle/>
                    <a:p>
                      <a:pPr algn="l">
                        <a:lnSpc>
                          <a:spcPct val="110000"/>
                        </a:lnSpc>
                      </a:pPr>
                      <a:r>
                        <a:rPr lang="en-GB" sz="1400" b="1" dirty="0">
                          <a:solidFill>
                            <a:srgbClr val="1D3250"/>
                          </a:solidFill>
                          <a:effectLst/>
                          <a:latin typeface="+mn-lt"/>
                          <a:cs typeface="Segoe UI" panose="020B0502040204020203" pitchFamily="34" charset="0"/>
                        </a:rPr>
                        <a:t>Type of Business Activity:</a:t>
                      </a:r>
                      <a:endParaRPr lang="de-DE" sz="1400" b="1" dirty="0">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dirty="0">
                          <a:effectLst/>
                        </a:rPr>
                        <a:t> </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094178856"/>
                  </a:ext>
                </a:extLst>
              </a:tr>
            </a:tbl>
          </a:graphicData>
        </a:graphic>
      </p:graphicFrame>
      <p:sp>
        <p:nvSpPr>
          <p:cNvPr id="8" name="Textfeld 24">
            <a:extLst>
              <a:ext uri="{FF2B5EF4-FFF2-40B4-BE49-F238E27FC236}">
                <a16:creationId xmlns:a16="http://schemas.microsoft.com/office/drawing/2014/main" id="{EC010C2C-72B6-0158-667C-2FF9D72BC9D9}"/>
              </a:ext>
            </a:extLst>
          </p:cNvPr>
          <p:cNvSpPr txBox="1"/>
          <p:nvPr/>
        </p:nvSpPr>
        <p:spPr>
          <a:xfrm>
            <a:off x="562933" y="1682199"/>
            <a:ext cx="8932533" cy="554447"/>
          </a:xfrm>
          <a:prstGeom prst="rect">
            <a:avLst/>
          </a:prstGeom>
          <a:noFill/>
        </p:spPr>
        <p:txBody>
          <a:bodyPr wrap="square" rtlCol="0">
            <a:spAutoFit/>
          </a:bodyPr>
          <a:lstStyle/>
          <a:p>
            <a:pPr>
              <a:lnSpc>
                <a:spcPct val="110000"/>
              </a:lnSpc>
            </a:pPr>
            <a:r>
              <a:rPr lang="de-DE" sz="1400" b="1" dirty="0">
                <a:effectLst/>
                <a:ea typeface="Times New Roman" panose="02020603050405020304" pitchFamily="18" charset="0"/>
                <a:cs typeface="Segoe UI" panose="020B0502040204020203" pitchFamily="34" charset="0"/>
              </a:rPr>
              <a:t>APPLICANT COMPANY INFORMATION</a:t>
            </a:r>
          </a:p>
          <a:p>
            <a:pPr>
              <a:lnSpc>
                <a:spcPct val="110000"/>
              </a:lnSpc>
            </a:pPr>
            <a:r>
              <a:rPr lang="en-GB" sz="1400" dirty="0">
                <a:effectLst/>
                <a:ea typeface="Times New Roman" panose="02020603050405020304" pitchFamily="18" charset="0"/>
                <a:cs typeface="Segoe UI" panose="020B0502040204020203" pitchFamily="34" charset="0"/>
              </a:rPr>
              <a:t> </a:t>
            </a:r>
            <a:endParaRPr lang="de-DE" sz="1400" dirty="0">
              <a:effectLst/>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87432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
            <a:extLst>
              <a:ext uri="{FF2B5EF4-FFF2-40B4-BE49-F238E27FC236}">
                <a16:creationId xmlns:a16="http://schemas.microsoft.com/office/drawing/2014/main" id="{BAC6A0F5-7623-499D-9CF6-293E2B9D438C}"/>
              </a:ext>
              <a:ext uri="{C183D7F6-B498-43B3-948B-1728B52AA6E4}">
                <adec:decorative xmlns:adec="http://schemas.microsoft.com/office/drawing/2017/decorative" val="1"/>
              </a:ext>
            </a:extLst>
          </p:cNvPr>
          <p:cNvSpPr/>
          <p:nvPr/>
        </p:nvSpPr>
        <p:spPr>
          <a:xfrm>
            <a:off x="0" y="-1"/>
            <a:ext cx="10058400" cy="1293075"/>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rtl="0"/>
            <a:endParaRPr lang="de-DE" altLang="zh-CN" sz="1229" noProof="1"/>
          </a:p>
        </p:txBody>
      </p:sp>
      <p:sp>
        <p:nvSpPr>
          <p:cNvPr id="53" name="Textfeld 30">
            <a:extLst>
              <a:ext uri="{FF2B5EF4-FFF2-40B4-BE49-F238E27FC236}">
                <a16:creationId xmlns:a16="http://schemas.microsoft.com/office/drawing/2014/main" id="{200F6693-B23F-484F-872C-C27F145F3055}"/>
              </a:ext>
            </a:extLst>
          </p:cNvPr>
          <p:cNvSpPr txBox="1"/>
          <p:nvPr/>
        </p:nvSpPr>
        <p:spPr>
          <a:xfrm>
            <a:off x="583185" y="806800"/>
            <a:ext cx="5954126" cy="297517"/>
          </a:xfrm>
          <a:prstGeom prst="rect">
            <a:avLst/>
          </a:prstGeom>
          <a:noFill/>
        </p:spPr>
        <p:txBody>
          <a:bodyPr wrap="square" rtlCol="0">
            <a:spAutoFit/>
          </a:bodyPr>
          <a:lstStyle/>
          <a:p>
            <a:pPr rtl="0">
              <a:lnSpc>
                <a:spcPts val="1556"/>
              </a:lnSpc>
            </a:pPr>
            <a:r>
              <a:rPr lang="de-DE" altLang="zh-CN" sz="1400" noProof="1">
                <a:solidFill>
                  <a:schemeClr val="bg1"/>
                </a:solidFill>
                <a:latin typeface="Segoe UI" panose="020B0502040204020203" pitchFamily="34" charset="0"/>
                <a:cs typeface="Segoe UI" panose="020B0502040204020203" pitchFamily="34" charset="0"/>
              </a:rPr>
              <a:t>KYC</a:t>
            </a:r>
          </a:p>
        </p:txBody>
      </p:sp>
      <p:sp>
        <p:nvSpPr>
          <p:cNvPr id="38" name="AutoForm 25">
            <a:extLst>
              <a:ext uri="{FF2B5EF4-FFF2-40B4-BE49-F238E27FC236}">
                <a16:creationId xmlns:a16="http://schemas.microsoft.com/office/drawing/2014/main" id="{B73E861E-A402-4A35-87CC-9574BAADDAB2}"/>
              </a:ext>
              <a:ext uri="{C183D7F6-B498-43B3-948B-1728B52AA6E4}">
                <adec:decorative xmlns:adec="http://schemas.microsoft.com/office/drawing/2017/decorative" val="1"/>
              </a:ext>
            </a:extLst>
          </p:cNvPr>
          <p:cNvSpPr>
            <a:spLocks noChangeAspect="1" noChangeArrowheads="1" noTextEdit="1"/>
          </p:cNvSpPr>
          <p:nvPr/>
        </p:nvSpPr>
        <p:spPr bwMode="auto">
          <a:xfrm>
            <a:off x="503238" y="6465888"/>
            <a:ext cx="5286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ltLang="zh-CN" noProof="1"/>
          </a:p>
        </p:txBody>
      </p:sp>
      <p:pic>
        <p:nvPicPr>
          <p:cNvPr id="16" name="Grafik 15" descr="Ein Bild, das Text, ClipArt enthält.&#10;&#10;Automatisch generierte Beschreibung">
            <a:extLst>
              <a:ext uri="{FF2B5EF4-FFF2-40B4-BE49-F238E27FC236}">
                <a16:creationId xmlns:a16="http://schemas.microsoft.com/office/drawing/2014/main" id="{223CC148-9EA0-0F53-8218-54AB35442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2" y="334259"/>
            <a:ext cx="1280592" cy="481590"/>
          </a:xfrm>
          <a:prstGeom prst="rect">
            <a:avLst/>
          </a:prstGeom>
        </p:spPr>
      </p:pic>
      <p:pic>
        <p:nvPicPr>
          <p:cNvPr id="19" name="Grafik 18">
            <a:extLst>
              <a:ext uri="{FF2B5EF4-FFF2-40B4-BE49-F238E27FC236}">
                <a16:creationId xmlns:a16="http://schemas.microsoft.com/office/drawing/2014/main" id="{13A3FA27-5971-A957-8B33-CC2DAB510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230" y="213580"/>
            <a:ext cx="856349" cy="872858"/>
          </a:xfrm>
          <a:prstGeom prst="rect">
            <a:avLst/>
          </a:prstGeom>
        </p:spPr>
      </p:pic>
      <p:sp>
        <p:nvSpPr>
          <p:cNvPr id="2" name="Textfeld 30">
            <a:extLst>
              <a:ext uri="{FF2B5EF4-FFF2-40B4-BE49-F238E27FC236}">
                <a16:creationId xmlns:a16="http://schemas.microsoft.com/office/drawing/2014/main" id="{C3345AA8-0221-14C6-3F1F-3F9A519400DC}"/>
              </a:ext>
            </a:extLst>
          </p:cNvPr>
          <p:cNvSpPr txBox="1"/>
          <p:nvPr/>
        </p:nvSpPr>
        <p:spPr>
          <a:xfrm>
            <a:off x="631191" y="7389980"/>
            <a:ext cx="5954126" cy="281039"/>
          </a:xfrm>
          <a:prstGeom prst="rect">
            <a:avLst/>
          </a:prstGeom>
          <a:noFill/>
        </p:spPr>
        <p:txBody>
          <a:bodyPr wrap="square" rtlCol="0">
            <a:spAutoFit/>
          </a:bodyPr>
          <a:lstStyle/>
          <a:p>
            <a:pPr rtl="0">
              <a:lnSpc>
                <a:spcPts val="1556"/>
              </a:lnSpc>
            </a:pPr>
            <a:r>
              <a:rPr lang="de-DE" sz="1200" noProof="1">
                <a:solidFill>
                  <a:schemeClr val="bg1"/>
                </a:solidFill>
                <a:latin typeface="Segoe UI" panose="020B0502040204020203" pitchFamily="34" charset="0"/>
                <a:cs typeface="Segoe UI" panose="020B0502040204020203" pitchFamily="34" charset="0"/>
              </a:rPr>
              <a:t>APPLICANT PROFILE</a:t>
            </a:r>
            <a:endParaRPr lang="de-DE" altLang="zh-CN" sz="1200" noProof="1">
              <a:solidFill>
                <a:schemeClr val="bg1"/>
              </a:solidFill>
              <a:latin typeface="Segoe UI" panose="020B0502040204020203" pitchFamily="34" charset="0"/>
              <a:cs typeface="Segoe UI" panose="020B0502040204020203" pitchFamily="34" charset="0"/>
            </a:endParaRPr>
          </a:p>
        </p:txBody>
      </p:sp>
      <p:sp>
        <p:nvSpPr>
          <p:cNvPr id="8" name="Textfeld 24">
            <a:extLst>
              <a:ext uri="{FF2B5EF4-FFF2-40B4-BE49-F238E27FC236}">
                <a16:creationId xmlns:a16="http://schemas.microsoft.com/office/drawing/2014/main" id="{EC010C2C-72B6-0158-667C-2FF9D72BC9D9}"/>
              </a:ext>
            </a:extLst>
          </p:cNvPr>
          <p:cNvSpPr txBox="1"/>
          <p:nvPr/>
        </p:nvSpPr>
        <p:spPr>
          <a:xfrm>
            <a:off x="562933" y="1682199"/>
            <a:ext cx="8932533" cy="554447"/>
          </a:xfrm>
          <a:prstGeom prst="rect">
            <a:avLst/>
          </a:prstGeom>
          <a:noFill/>
        </p:spPr>
        <p:txBody>
          <a:bodyPr wrap="square" rtlCol="0">
            <a:spAutoFit/>
          </a:bodyPr>
          <a:lstStyle/>
          <a:p>
            <a:pPr>
              <a:lnSpc>
                <a:spcPct val="110000"/>
              </a:lnSpc>
            </a:pPr>
            <a:r>
              <a:rPr lang="en-US" sz="1400" b="1" dirty="0">
                <a:effectLst/>
                <a:ea typeface="Times New Roman" panose="02020603050405020304" pitchFamily="18" charset="0"/>
                <a:cs typeface="Segoe UI" panose="020B0502040204020203" pitchFamily="34" charset="0"/>
              </a:rPr>
              <a:t>INDIVIDUAL APPLICANT OR AUTHORIZED SIGNATORY (REPRESENTATIVE) OF COMPANY:</a:t>
            </a:r>
            <a:endParaRPr lang="de-DE" sz="1400" b="1" dirty="0">
              <a:effectLst/>
              <a:ea typeface="Times New Roman" panose="02020603050405020304" pitchFamily="18" charset="0"/>
              <a:cs typeface="Segoe UI" panose="020B0502040204020203" pitchFamily="34" charset="0"/>
            </a:endParaRPr>
          </a:p>
          <a:p>
            <a:pPr>
              <a:lnSpc>
                <a:spcPct val="110000"/>
              </a:lnSpc>
            </a:pPr>
            <a:r>
              <a:rPr lang="en-GB" sz="1400" dirty="0">
                <a:effectLst/>
                <a:ea typeface="Times New Roman" panose="02020603050405020304" pitchFamily="18" charset="0"/>
                <a:cs typeface="Segoe UI" panose="020B0502040204020203" pitchFamily="34" charset="0"/>
              </a:rPr>
              <a:t> </a:t>
            </a:r>
            <a:endParaRPr lang="de-DE" sz="1400" dirty="0">
              <a:effectLst/>
              <a:ea typeface="Times New Roman" panose="02020603050405020304" pitchFamily="18" charset="0"/>
              <a:cs typeface="Segoe UI" panose="020B0502040204020203" pitchFamily="34" charset="0"/>
            </a:endParaRPr>
          </a:p>
        </p:txBody>
      </p:sp>
      <p:graphicFrame>
        <p:nvGraphicFramePr>
          <p:cNvPr id="3" name="Tabelle 2">
            <a:extLst>
              <a:ext uri="{FF2B5EF4-FFF2-40B4-BE49-F238E27FC236}">
                <a16:creationId xmlns:a16="http://schemas.microsoft.com/office/drawing/2014/main" id="{036B3AA6-BB20-92EF-9C1D-CBB2FD464340}"/>
              </a:ext>
            </a:extLst>
          </p:cNvPr>
          <p:cNvGraphicFramePr>
            <a:graphicFrameLocks noGrp="1"/>
          </p:cNvGraphicFramePr>
          <p:nvPr>
            <p:extLst>
              <p:ext uri="{D42A27DB-BD31-4B8C-83A1-F6EECF244321}">
                <p14:modId xmlns:p14="http://schemas.microsoft.com/office/powerpoint/2010/main" val="1485914574"/>
              </p:ext>
            </p:extLst>
          </p:nvPr>
        </p:nvGraphicFramePr>
        <p:xfrm>
          <a:off x="583185" y="2524259"/>
          <a:ext cx="9050212" cy="4005325"/>
        </p:xfrm>
        <a:graphic>
          <a:graphicData uri="http://schemas.openxmlformats.org/drawingml/2006/table">
            <a:tbl>
              <a:tblPr>
                <a:tableStyleId>{5C22544A-7EE6-4342-B048-85BDC9FD1C3A}</a:tableStyleId>
              </a:tblPr>
              <a:tblGrid>
                <a:gridCol w="3157635">
                  <a:extLst>
                    <a:ext uri="{9D8B030D-6E8A-4147-A177-3AD203B41FA5}">
                      <a16:colId xmlns:a16="http://schemas.microsoft.com/office/drawing/2014/main" val="702969909"/>
                    </a:ext>
                  </a:extLst>
                </a:gridCol>
                <a:gridCol w="5892577">
                  <a:extLst>
                    <a:ext uri="{9D8B030D-6E8A-4147-A177-3AD203B41FA5}">
                      <a16:colId xmlns:a16="http://schemas.microsoft.com/office/drawing/2014/main" val="4011550912"/>
                    </a:ext>
                  </a:extLst>
                </a:gridCol>
              </a:tblGrid>
              <a:tr h="308514">
                <a:tc>
                  <a:txBody>
                    <a:bodyPr/>
                    <a:lstStyle/>
                    <a:p>
                      <a:pPr algn="l">
                        <a:lnSpc>
                          <a:spcPct val="107000"/>
                        </a:lnSpc>
                      </a:pPr>
                      <a:r>
                        <a:rPr lang="en-GB" sz="1400" b="1">
                          <a:solidFill>
                            <a:srgbClr val="1D3250"/>
                          </a:solidFill>
                          <a:effectLst/>
                          <a:latin typeface="+mn-lt"/>
                        </a:rPr>
                        <a:t>Individual Name:	</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238452096"/>
                  </a:ext>
                </a:extLst>
              </a:tr>
              <a:tr h="308514">
                <a:tc>
                  <a:txBody>
                    <a:bodyPr/>
                    <a:lstStyle/>
                    <a:p>
                      <a:pPr algn="l">
                        <a:lnSpc>
                          <a:spcPct val="110000"/>
                        </a:lnSpc>
                      </a:pPr>
                      <a:r>
                        <a:rPr lang="en-GB" sz="1400" b="1">
                          <a:solidFill>
                            <a:srgbClr val="1D3250"/>
                          </a:solidFill>
                          <a:effectLst/>
                          <a:latin typeface="+mn-lt"/>
                        </a:rPr>
                        <a:t>Title/Position/Authority: </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253120325"/>
                  </a:ext>
                </a:extLst>
              </a:tr>
              <a:tr h="308514">
                <a:tc>
                  <a:txBody>
                    <a:bodyPr/>
                    <a:lstStyle/>
                    <a:p>
                      <a:pPr algn="l">
                        <a:lnSpc>
                          <a:spcPct val="110000"/>
                        </a:lnSpc>
                      </a:pPr>
                      <a:r>
                        <a:rPr lang="en-GB" sz="1400" b="1">
                          <a:solidFill>
                            <a:srgbClr val="1D3250"/>
                          </a:solidFill>
                          <a:effectLst/>
                          <a:latin typeface="+mn-lt"/>
                        </a:rPr>
                        <a:t>Residence Mailing Address:</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499034330"/>
                  </a:ext>
                </a:extLst>
              </a:tr>
              <a:tr h="611671">
                <a:tc>
                  <a:txBody>
                    <a:bodyPr/>
                    <a:lstStyle/>
                    <a:p>
                      <a:pPr algn="l">
                        <a:lnSpc>
                          <a:spcPct val="110000"/>
                        </a:lnSpc>
                      </a:pPr>
                      <a:r>
                        <a:rPr lang="en-GB" sz="1400" b="1" dirty="0">
                          <a:solidFill>
                            <a:srgbClr val="1D3250"/>
                          </a:solidFill>
                          <a:effectLst/>
                          <a:latin typeface="+mn-lt"/>
                        </a:rPr>
                        <a:t>City (Province/State) + Zip Code, Country:	</a:t>
                      </a:r>
                      <a:endParaRPr lang="de-DE" sz="1400" b="1" dirty="0">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935003371"/>
                  </a:ext>
                </a:extLst>
              </a:tr>
              <a:tr h="308514">
                <a:tc>
                  <a:txBody>
                    <a:bodyPr/>
                    <a:lstStyle/>
                    <a:p>
                      <a:pPr algn="l">
                        <a:lnSpc>
                          <a:spcPct val="110000"/>
                        </a:lnSpc>
                      </a:pPr>
                      <a:r>
                        <a:rPr lang="en-GB" sz="1400" b="1">
                          <a:solidFill>
                            <a:srgbClr val="1D3250"/>
                          </a:solidFill>
                          <a:effectLst/>
                          <a:latin typeface="+mn-lt"/>
                        </a:rPr>
                        <a:t>Telephone Number:</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854050860"/>
                  </a:ext>
                </a:extLst>
              </a:tr>
              <a:tr h="308514">
                <a:tc>
                  <a:txBody>
                    <a:bodyPr/>
                    <a:lstStyle/>
                    <a:p>
                      <a:pPr algn="l">
                        <a:lnSpc>
                          <a:spcPct val="110000"/>
                        </a:lnSpc>
                      </a:pPr>
                      <a:r>
                        <a:rPr lang="en-GB" sz="1400" b="1">
                          <a:solidFill>
                            <a:srgbClr val="1D3250"/>
                          </a:solidFill>
                          <a:effectLst/>
                          <a:latin typeface="+mn-lt"/>
                        </a:rPr>
                        <a:t>Mobile/Cell Phone Number:</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162576981"/>
                  </a:ext>
                </a:extLst>
              </a:tr>
              <a:tr h="308514">
                <a:tc>
                  <a:txBody>
                    <a:bodyPr/>
                    <a:lstStyle/>
                    <a:p>
                      <a:pPr algn="l">
                        <a:lnSpc>
                          <a:spcPct val="110000"/>
                        </a:lnSpc>
                      </a:pPr>
                      <a:r>
                        <a:rPr lang="en-GB" sz="1400" b="1">
                          <a:solidFill>
                            <a:srgbClr val="1D3250"/>
                          </a:solidFill>
                          <a:effectLst/>
                          <a:latin typeface="+mn-lt"/>
                        </a:rPr>
                        <a:t>Facsimile Number:</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336077665"/>
                  </a:ext>
                </a:extLst>
              </a:tr>
              <a:tr h="308514">
                <a:tc>
                  <a:txBody>
                    <a:bodyPr/>
                    <a:lstStyle/>
                    <a:p>
                      <a:pPr algn="l">
                        <a:lnSpc>
                          <a:spcPct val="110000"/>
                        </a:lnSpc>
                      </a:pPr>
                      <a:r>
                        <a:rPr lang="en-GB" sz="1400" b="1">
                          <a:solidFill>
                            <a:srgbClr val="1D3250"/>
                          </a:solidFill>
                          <a:effectLst/>
                          <a:latin typeface="+mn-lt"/>
                        </a:rPr>
                        <a:t>E-Mail Address:	</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163403355"/>
                  </a:ext>
                </a:extLst>
              </a:tr>
              <a:tr h="308514">
                <a:tc>
                  <a:txBody>
                    <a:bodyPr/>
                    <a:lstStyle/>
                    <a:p>
                      <a:pPr algn="l">
                        <a:lnSpc>
                          <a:spcPct val="110000"/>
                        </a:lnSpc>
                      </a:pPr>
                      <a:r>
                        <a:rPr lang="en-GB" sz="1400" b="1">
                          <a:solidFill>
                            <a:srgbClr val="1D3250"/>
                          </a:solidFill>
                          <a:effectLst/>
                          <a:latin typeface="+mn-lt"/>
                        </a:rPr>
                        <a:t>Place of Birth:</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dirty="0">
                          <a:effectLst/>
                        </a:rPr>
                        <a:t> </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571320371"/>
                  </a:ext>
                </a:extLst>
              </a:tr>
              <a:tr h="308514">
                <a:tc>
                  <a:txBody>
                    <a:bodyPr/>
                    <a:lstStyle/>
                    <a:p>
                      <a:pPr algn="l">
                        <a:lnSpc>
                          <a:spcPct val="110000"/>
                        </a:lnSpc>
                      </a:pPr>
                      <a:r>
                        <a:rPr lang="en-GB" sz="1400" b="1">
                          <a:solidFill>
                            <a:srgbClr val="1D3250"/>
                          </a:solidFill>
                          <a:effectLst/>
                          <a:latin typeface="+mn-lt"/>
                        </a:rPr>
                        <a:t>Passport Number:</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a:effectLst/>
                        </a:rPr>
                        <a:t>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466873819"/>
                  </a:ext>
                </a:extLst>
              </a:tr>
              <a:tr h="308514">
                <a:tc>
                  <a:txBody>
                    <a:bodyPr/>
                    <a:lstStyle/>
                    <a:p>
                      <a:pPr algn="l">
                        <a:lnSpc>
                          <a:spcPct val="110000"/>
                        </a:lnSpc>
                      </a:pPr>
                      <a:r>
                        <a:rPr lang="en-GB" sz="1400" b="1">
                          <a:solidFill>
                            <a:srgbClr val="1D3250"/>
                          </a:solidFill>
                          <a:effectLst/>
                          <a:latin typeface="+mn-lt"/>
                        </a:rPr>
                        <a:t>Country Issuing Passport:</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dirty="0">
                          <a:effectLst/>
                        </a:rPr>
                        <a:t> </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711465355"/>
                  </a:ext>
                </a:extLst>
              </a:tr>
              <a:tr h="308514">
                <a:tc>
                  <a:txBody>
                    <a:bodyPr/>
                    <a:lstStyle/>
                    <a:p>
                      <a:pPr algn="l">
                        <a:lnSpc>
                          <a:spcPct val="110000"/>
                        </a:lnSpc>
                      </a:pPr>
                      <a:r>
                        <a:rPr lang="en-GB" sz="1400" b="1" dirty="0">
                          <a:solidFill>
                            <a:srgbClr val="1D3250"/>
                          </a:solidFill>
                          <a:effectLst/>
                          <a:latin typeface="+mn-lt"/>
                        </a:rPr>
                        <a:t>Date of Expiration:</a:t>
                      </a:r>
                      <a:endParaRPr lang="de-DE" sz="1400" b="1" dirty="0">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000" dirty="0">
                          <a:effectLst/>
                        </a:rPr>
                        <a:t> </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044993118"/>
                  </a:ext>
                </a:extLst>
              </a:tr>
            </a:tbl>
          </a:graphicData>
        </a:graphic>
      </p:graphicFrame>
    </p:spTree>
    <p:extLst>
      <p:ext uri="{BB962C8B-B14F-4D97-AF65-F5344CB8AC3E}">
        <p14:creationId xmlns:p14="http://schemas.microsoft.com/office/powerpoint/2010/main" val="102990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
            <a:extLst>
              <a:ext uri="{FF2B5EF4-FFF2-40B4-BE49-F238E27FC236}">
                <a16:creationId xmlns:a16="http://schemas.microsoft.com/office/drawing/2014/main" id="{BAC6A0F5-7623-499D-9CF6-293E2B9D438C}"/>
              </a:ext>
              <a:ext uri="{C183D7F6-B498-43B3-948B-1728B52AA6E4}">
                <adec:decorative xmlns:adec="http://schemas.microsoft.com/office/drawing/2017/decorative" val="1"/>
              </a:ext>
            </a:extLst>
          </p:cNvPr>
          <p:cNvSpPr/>
          <p:nvPr/>
        </p:nvSpPr>
        <p:spPr>
          <a:xfrm>
            <a:off x="0" y="-1"/>
            <a:ext cx="10058400" cy="1293075"/>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rtl="0"/>
            <a:endParaRPr lang="de-DE" altLang="zh-CN" sz="1229" noProof="1"/>
          </a:p>
        </p:txBody>
      </p:sp>
      <p:sp>
        <p:nvSpPr>
          <p:cNvPr id="53" name="Textfeld 30">
            <a:extLst>
              <a:ext uri="{FF2B5EF4-FFF2-40B4-BE49-F238E27FC236}">
                <a16:creationId xmlns:a16="http://schemas.microsoft.com/office/drawing/2014/main" id="{200F6693-B23F-484F-872C-C27F145F3055}"/>
              </a:ext>
            </a:extLst>
          </p:cNvPr>
          <p:cNvSpPr txBox="1"/>
          <p:nvPr/>
        </p:nvSpPr>
        <p:spPr>
          <a:xfrm>
            <a:off x="583185" y="806800"/>
            <a:ext cx="5954126" cy="297517"/>
          </a:xfrm>
          <a:prstGeom prst="rect">
            <a:avLst/>
          </a:prstGeom>
          <a:noFill/>
        </p:spPr>
        <p:txBody>
          <a:bodyPr wrap="square" rtlCol="0">
            <a:spAutoFit/>
          </a:bodyPr>
          <a:lstStyle/>
          <a:p>
            <a:pPr rtl="0">
              <a:lnSpc>
                <a:spcPts val="1556"/>
              </a:lnSpc>
            </a:pPr>
            <a:r>
              <a:rPr lang="de-DE" sz="1400" noProof="1">
                <a:solidFill>
                  <a:schemeClr val="bg1"/>
                </a:solidFill>
                <a:latin typeface="Segoe UI" panose="020B0502040204020203" pitchFamily="34" charset="0"/>
                <a:cs typeface="Segoe UI" panose="020B0502040204020203" pitchFamily="34" charset="0"/>
              </a:rPr>
              <a:t>BASIC EXPLANATIONS</a:t>
            </a:r>
            <a:endParaRPr lang="de-DE" altLang="zh-CN" sz="1400" noProof="1">
              <a:solidFill>
                <a:schemeClr val="bg1"/>
              </a:solidFill>
              <a:latin typeface="Segoe UI" panose="020B0502040204020203" pitchFamily="34" charset="0"/>
              <a:cs typeface="Segoe UI" panose="020B0502040204020203" pitchFamily="34" charset="0"/>
            </a:endParaRPr>
          </a:p>
        </p:txBody>
      </p:sp>
      <p:sp>
        <p:nvSpPr>
          <p:cNvPr id="38" name="AutoForm 25">
            <a:extLst>
              <a:ext uri="{FF2B5EF4-FFF2-40B4-BE49-F238E27FC236}">
                <a16:creationId xmlns:a16="http://schemas.microsoft.com/office/drawing/2014/main" id="{B73E861E-A402-4A35-87CC-9574BAADDAB2}"/>
              </a:ext>
              <a:ext uri="{C183D7F6-B498-43B3-948B-1728B52AA6E4}">
                <adec:decorative xmlns:adec="http://schemas.microsoft.com/office/drawing/2017/decorative" val="1"/>
              </a:ext>
            </a:extLst>
          </p:cNvPr>
          <p:cNvSpPr>
            <a:spLocks noChangeAspect="1" noChangeArrowheads="1" noTextEdit="1"/>
          </p:cNvSpPr>
          <p:nvPr/>
        </p:nvSpPr>
        <p:spPr bwMode="auto">
          <a:xfrm>
            <a:off x="503238" y="6465888"/>
            <a:ext cx="5286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ltLang="zh-CN" noProof="1"/>
          </a:p>
        </p:txBody>
      </p:sp>
      <p:pic>
        <p:nvPicPr>
          <p:cNvPr id="16" name="Grafik 15" descr="Ein Bild, das Text, ClipArt enthält.&#10;&#10;Automatisch generierte Beschreibung">
            <a:extLst>
              <a:ext uri="{FF2B5EF4-FFF2-40B4-BE49-F238E27FC236}">
                <a16:creationId xmlns:a16="http://schemas.microsoft.com/office/drawing/2014/main" id="{223CC148-9EA0-0F53-8218-54AB35442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2" y="334259"/>
            <a:ext cx="1280592" cy="481590"/>
          </a:xfrm>
          <a:prstGeom prst="rect">
            <a:avLst/>
          </a:prstGeom>
        </p:spPr>
      </p:pic>
      <p:pic>
        <p:nvPicPr>
          <p:cNvPr id="19" name="Grafik 18">
            <a:extLst>
              <a:ext uri="{FF2B5EF4-FFF2-40B4-BE49-F238E27FC236}">
                <a16:creationId xmlns:a16="http://schemas.microsoft.com/office/drawing/2014/main" id="{13A3FA27-5971-A957-8B33-CC2DAB510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230" y="213580"/>
            <a:ext cx="856349" cy="872858"/>
          </a:xfrm>
          <a:prstGeom prst="rect">
            <a:avLst/>
          </a:prstGeom>
        </p:spPr>
      </p:pic>
      <p:sp>
        <p:nvSpPr>
          <p:cNvPr id="2" name="Textfeld 30">
            <a:extLst>
              <a:ext uri="{FF2B5EF4-FFF2-40B4-BE49-F238E27FC236}">
                <a16:creationId xmlns:a16="http://schemas.microsoft.com/office/drawing/2014/main" id="{C3345AA8-0221-14C6-3F1F-3F9A519400DC}"/>
              </a:ext>
            </a:extLst>
          </p:cNvPr>
          <p:cNvSpPr txBox="1"/>
          <p:nvPr/>
        </p:nvSpPr>
        <p:spPr>
          <a:xfrm>
            <a:off x="631191" y="7389980"/>
            <a:ext cx="5954126" cy="281039"/>
          </a:xfrm>
          <a:prstGeom prst="rect">
            <a:avLst/>
          </a:prstGeom>
          <a:noFill/>
        </p:spPr>
        <p:txBody>
          <a:bodyPr wrap="square" rtlCol="0">
            <a:spAutoFit/>
          </a:bodyPr>
          <a:lstStyle/>
          <a:p>
            <a:pPr rtl="0">
              <a:lnSpc>
                <a:spcPts val="1556"/>
              </a:lnSpc>
            </a:pPr>
            <a:r>
              <a:rPr lang="de-DE" sz="1200" noProof="1">
                <a:solidFill>
                  <a:schemeClr val="bg1"/>
                </a:solidFill>
                <a:latin typeface="Segoe UI" panose="020B0502040204020203" pitchFamily="34" charset="0"/>
                <a:cs typeface="Segoe UI" panose="020B0502040204020203" pitchFamily="34" charset="0"/>
              </a:rPr>
              <a:t>APPLICANT PROFILE</a:t>
            </a:r>
            <a:endParaRPr lang="de-DE" altLang="zh-CN" sz="1200" noProof="1">
              <a:solidFill>
                <a:schemeClr val="bg1"/>
              </a:solidFill>
              <a:latin typeface="Segoe UI" panose="020B0502040204020203" pitchFamily="34" charset="0"/>
              <a:cs typeface="Segoe UI" panose="020B0502040204020203" pitchFamily="34" charset="0"/>
            </a:endParaRPr>
          </a:p>
        </p:txBody>
      </p:sp>
      <p:sp>
        <p:nvSpPr>
          <p:cNvPr id="8" name="Textfeld 24">
            <a:extLst>
              <a:ext uri="{FF2B5EF4-FFF2-40B4-BE49-F238E27FC236}">
                <a16:creationId xmlns:a16="http://schemas.microsoft.com/office/drawing/2014/main" id="{EC010C2C-72B6-0158-667C-2FF9D72BC9D9}"/>
              </a:ext>
            </a:extLst>
          </p:cNvPr>
          <p:cNvSpPr txBox="1"/>
          <p:nvPr/>
        </p:nvSpPr>
        <p:spPr>
          <a:xfrm>
            <a:off x="562933" y="1682199"/>
            <a:ext cx="8932533" cy="554447"/>
          </a:xfrm>
          <a:prstGeom prst="rect">
            <a:avLst/>
          </a:prstGeom>
          <a:noFill/>
        </p:spPr>
        <p:txBody>
          <a:bodyPr wrap="square" rtlCol="0">
            <a:spAutoFit/>
          </a:bodyPr>
          <a:lstStyle/>
          <a:p>
            <a:pPr>
              <a:lnSpc>
                <a:spcPct val="110000"/>
              </a:lnSpc>
            </a:pPr>
            <a:r>
              <a:rPr lang="en-US" sz="1400" b="1" dirty="0">
                <a:effectLst/>
                <a:ea typeface="Times New Roman" panose="02020603050405020304" pitchFamily="18" charset="0"/>
                <a:cs typeface="Segoe UI" panose="020B0502040204020203" pitchFamily="34" charset="0"/>
              </a:rPr>
              <a:t>BANK DETAILS:</a:t>
            </a:r>
            <a:endParaRPr lang="de-DE" sz="1400" b="1" dirty="0">
              <a:effectLst/>
              <a:ea typeface="Times New Roman" panose="02020603050405020304" pitchFamily="18" charset="0"/>
              <a:cs typeface="Segoe UI" panose="020B0502040204020203" pitchFamily="34" charset="0"/>
            </a:endParaRPr>
          </a:p>
          <a:p>
            <a:pPr>
              <a:lnSpc>
                <a:spcPct val="110000"/>
              </a:lnSpc>
            </a:pPr>
            <a:r>
              <a:rPr lang="en-GB" sz="1400" dirty="0">
                <a:effectLst/>
                <a:ea typeface="Times New Roman" panose="02020603050405020304" pitchFamily="18" charset="0"/>
                <a:cs typeface="Segoe UI" panose="020B0502040204020203" pitchFamily="34" charset="0"/>
              </a:rPr>
              <a:t> </a:t>
            </a:r>
            <a:endParaRPr lang="de-DE" sz="1400" dirty="0">
              <a:effectLst/>
              <a:ea typeface="Times New Roman" panose="02020603050405020304" pitchFamily="18" charset="0"/>
              <a:cs typeface="Segoe UI" panose="020B0502040204020203" pitchFamily="34" charset="0"/>
            </a:endParaRPr>
          </a:p>
        </p:txBody>
      </p:sp>
      <p:graphicFrame>
        <p:nvGraphicFramePr>
          <p:cNvPr id="4" name="Tabelle 3">
            <a:extLst>
              <a:ext uri="{FF2B5EF4-FFF2-40B4-BE49-F238E27FC236}">
                <a16:creationId xmlns:a16="http://schemas.microsoft.com/office/drawing/2014/main" id="{0B994260-7202-F1A9-9399-93490DEFBC81}"/>
              </a:ext>
            </a:extLst>
          </p:cNvPr>
          <p:cNvGraphicFramePr>
            <a:graphicFrameLocks noGrp="1"/>
          </p:cNvGraphicFramePr>
          <p:nvPr>
            <p:extLst>
              <p:ext uri="{D42A27DB-BD31-4B8C-83A1-F6EECF244321}">
                <p14:modId xmlns:p14="http://schemas.microsoft.com/office/powerpoint/2010/main" val="2261768464"/>
              </p:ext>
            </p:extLst>
          </p:nvPr>
        </p:nvGraphicFramePr>
        <p:xfrm>
          <a:off x="583185" y="2485623"/>
          <a:ext cx="9005136" cy="3980256"/>
        </p:xfrm>
        <a:graphic>
          <a:graphicData uri="http://schemas.openxmlformats.org/drawingml/2006/table">
            <a:tbl>
              <a:tblPr>
                <a:tableStyleId>{5C22544A-7EE6-4342-B048-85BDC9FD1C3A}</a:tableStyleId>
              </a:tblPr>
              <a:tblGrid>
                <a:gridCol w="3280477">
                  <a:extLst>
                    <a:ext uri="{9D8B030D-6E8A-4147-A177-3AD203B41FA5}">
                      <a16:colId xmlns:a16="http://schemas.microsoft.com/office/drawing/2014/main" val="635491081"/>
                    </a:ext>
                  </a:extLst>
                </a:gridCol>
                <a:gridCol w="5724659">
                  <a:extLst>
                    <a:ext uri="{9D8B030D-6E8A-4147-A177-3AD203B41FA5}">
                      <a16:colId xmlns:a16="http://schemas.microsoft.com/office/drawing/2014/main" val="528513941"/>
                    </a:ext>
                  </a:extLst>
                </a:gridCol>
              </a:tblGrid>
              <a:tr h="331688">
                <a:tc>
                  <a:txBody>
                    <a:bodyPr/>
                    <a:lstStyle/>
                    <a:p>
                      <a:pPr algn="l">
                        <a:lnSpc>
                          <a:spcPct val="107000"/>
                        </a:lnSpc>
                      </a:pPr>
                      <a:r>
                        <a:rPr lang="en-GB" sz="1400" b="1">
                          <a:solidFill>
                            <a:srgbClr val="1D3250"/>
                          </a:solidFill>
                          <a:effectLst/>
                          <a:latin typeface="+mn-lt"/>
                        </a:rPr>
                        <a:t>Name of Bank and Branch:	</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effectLst/>
                          <a:latin typeface="+mn-lt"/>
                        </a:rPr>
                        <a:t> </a:t>
                      </a:r>
                      <a:endParaRPr lang="de-DE" sz="14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807385243"/>
                  </a:ext>
                </a:extLst>
              </a:tr>
              <a:tr h="331688">
                <a:tc>
                  <a:txBody>
                    <a:bodyPr/>
                    <a:lstStyle/>
                    <a:p>
                      <a:pPr algn="l">
                        <a:lnSpc>
                          <a:spcPct val="110000"/>
                        </a:lnSpc>
                      </a:pPr>
                      <a:r>
                        <a:rPr lang="en-GB" sz="1400" b="1">
                          <a:solidFill>
                            <a:srgbClr val="1D3250"/>
                          </a:solidFill>
                          <a:effectLst/>
                          <a:latin typeface="+mn-lt"/>
                        </a:rPr>
                        <a:t>Full Street Address of Bank: </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effectLst/>
                          <a:latin typeface="+mn-lt"/>
                        </a:rPr>
                        <a:t> </a:t>
                      </a:r>
                      <a:endParaRPr lang="de-DE" sz="14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718606621"/>
                  </a:ext>
                </a:extLst>
              </a:tr>
              <a:tr h="331688">
                <a:tc>
                  <a:txBody>
                    <a:bodyPr/>
                    <a:lstStyle/>
                    <a:p>
                      <a:pPr algn="l">
                        <a:lnSpc>
                          <a:spcPct val="110000"/>
                        </a:lnSpc>
                      </a:pPr>
                      <a:r>
                        <a:rPr lang="en-GB" sz="1400" b="1">
                          <a:solidFill>
                            <a:srgbClr val="1D3250"/>
                          </a:solidFill>
                          <a:effectLst/>
                          <a:latin typeface="+mn-lt"/>
                        </a:rPr>
                        <a:t>City, (Province/State) + Zip Code, Country:</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effectLst/>
                          <a:latin typeface="+mn-lt"/>
                        </a:rPr>
                        <a:t> </a:t>
                      </a:r>
                      <a:endParaRPr lang="de-DE" sz="14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70417865"/>
                  </a:ext>
                </a:extLst>
              </a:tr>
              <a:tr h="331688">
                <a:tc>
                  <a:txBody>
                    <a:bodyPr/>
                    <a:lstStyle/>
                    <a:p>
                      <a:pPr algn="l">
                        <a:lnSpc>
                          <a:spcPct val="110000"/>
                        </a:lnSpc>
                      </a:pPr>
                      <a:r>
                        <a:rPr lang="en-GB" sz="1400" b="1">
                          <a:solidFill>
                            <a:srgbClr val="1D3250"/>
                          </a:solidFill>
                          <a:effectLst/>
                          <a:latin typeface="+mn-lt"/>
                        </a:rPr>
                        <a:t>Name of Bank Officer:	</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effectLst/>
                          <a:latin typeface="+mn-lt"/>
                        </a:rPr>
                        <a:t> </a:t>
                      </a:r>
                      <a:endParaRPr lang="de-DE" sz="14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36505644"/>
                  </a:ext>
                </a:extLst>
              </a:tr>
              <a:tr h="331688">
                <a:tc>
                  <a:txBody>
                    <a:bodyPr/>
                    <a:lstStyle/>
                    <a:p>
                      <a:pPr algn="l">
                        <a:lnSpc>
                          <a:spcPct val="110000"/>
                        </a:lnSpc>
                      </a:pPr>
                      <a:r>
                        <a:rPr lang="en-GB" sz="1400" b="1">
                          <a:solidFill>
                            <a:srgbClr val="1D3250"/>
                          </a:solidFill>
                          <a:effectLst/>
                          <a:latin typeface="+mn-lt"/>
                        </a:rPr>
                        <a:t>Account Name:</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effectLst/>
                          <a:latin typeface="+mn-lt"/>
                        </a:rPr>
                        <a:t> </a:t>
                      </a:r>
                      <a:endParaRPr lang="de-DE" sz="14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743753155"/>
                  </a:ext>
                </a:extLst>
              </a:tr>
              <a:tr h="331688">
                <a:tc>
                  <a:txBody>
                    <a:bodyPr/>
                    <a:lstStyle/>
                    <a:p>
                      <a:pPr algn="l">
                        <a:lnSpc>
                          <a:spcPct val="110000"/>
                        </a:lnSpc>
                      </a:pPr>
                      <a:r>
                        <a:rPr lang="en-GB" sz="1400" b="1">
                          <a:solidFill>
                            <a:srgbClr val="1D3250"/>
                          </a:solidFill>
                          <a:effectLst/>
                          <a:latin typeface="+mn-lt"/>
                        </a:rPr>
                        <a:t>Account Number (prefer IBAN number):</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effectLst/>
                          <a:latin typeface="+mn-lt"/>
                        </a:rPr>
                        <a:t> </a:t>
                      </a:r>
                      <a:endParaRPr lang="de-DE" sz="14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893925064"/>
                  </a:ext>
                </a:extLst>
              </a:tr>
              <a:tr h="331688">
                <a:tc>
                  <a:txBody>
                    <a:bodyPr/>
                    <a:lstStyle/>
                    <a:p>
                      <a:pPr algn="l">
                        <a:lnSpc>
                          <a:spcPct val="110000"/>
                        </a:lnSpc>
                      </a:pPr>
                      <a:r>
                        <a:rPr lang="en-GB" sz="1400" b="1">
                          <a:solidFill>
                            <a:srgbClr val="1D3250"/>
                          </a:solidFill>
                          <a:effectLst/>
                          <a:latin typeface="+mn-lt"/>
                        </a:rPr>
                        <a:t>SWIFT Code – BIC Bank Number:</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effectLst/>
                          <a:latin typeface="+mn-lt"/>
                        </a:rPr>
                        <a:t> </a:t>
                      </a:r>
                      <a:endParaRPr lang="de-DE" sz="14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797462204"/>
                  </a:ext>
                </a:extLst>
              </a:tr>
              <a:tr h="331688">
                <a:tc>
                  <a:txBody>
                    <a:bodyPr/>
                    <a:lstStyle/>
                    <a:p>
                      <a:pPr algn="l">
                        <a:lnSpc>
                          <a:spcPct val="110000"/>
                        </a:lnSpc>
                      </a:pPr>
                      <a:r>
                        <a:rPr lang="en-GB" sz="1400" b="1">
                          <a:solidFill>
                            <a:srgbClr val="1D3250"/>
                          </a:solidFill>
                          <a:effectLst/>
                          <a:latin typeface="+mn-lt"/>
                        </a:rPr>
                        <a:t>Telephone Number:	</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effectLst/>
                          <a:latin typeface="+mn-lt"/>
                        </a:rPr>
                        <a:t> </a:t>
                      </a:r>
                      <a:endParaRPr lang="de-DE" sz="14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245654729"/>
                  </a:ext>
                </a:extLst>
              </a:tr>
              <a:tr h="331688">
                <a:tc>
                  <a:txBody>
                    <a:bodyPr/>
                    <a:lstStyle/>
                    <a:p>
                      <a:pPr algn="l">
                        <a:lnSpc>
                          <a:spcPct val="110000"/>
                        </a:lnSpc>
                      </a:pPr>
                      <a:r>
                        <a:rPr lang="en-GB" sz="1400" b="1">
                          <a:solidFill>
                            <a:srgbClr val="1D3250"/>
                          </a:solidFill>
                          <a:effectLst/>
                          <a:latin typeface="+mn-lt"/>
                        </a:rPr>
                        <a:t>Facsimile Number:</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effectLst/>
                          <a:latin typeface="+mn-lt"/>
                        </a:rPr>
                        <a:t> </a:t>
                      </a:r>
                      <a:endParaRPr lang="de-DE" sz="14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10844649"/>
                  </a:ext>
                </a:extLst>
              </a:tr>
              <a:tr h="331688">
                <a:tc>
                  <a:txBody>
                    <a:bodyPr/>
                    <a:lstStyle/>
                    <a:p>
                      <a:pPr algn="l">
                        <a:lnSpc>
                          <a:spcPct val="110000"/>
                        </a:lnSpc>
                      </a:pPr>
                      <a:r>
                        <a:rPr lang="en-GB" sz="1400" b="1">
                          <a:solidFill>
                            <a:srgbClr val="1D3250"/>
                          </a:solidFill>
                          <a:effectLst/>
                          <a:latin typeface="+mn-lt"/>
                        </a:rPr>
                        <a:t>E-mail Address of Bank Officer:</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effectLst/>
                          <a:latin typeface="+mn-lt"/>
                        </a:rPr>
                        <a:t> </a:t>
                      </a:r>
                      <a:endParaRPr lang="de-DE" sz="14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246745047"/>
                  </a:ext>
                </a:extLst>
              </a:tr>
              <a:tr h="331688">
                <a:tc>
                  <a:txBody>
                    <a:bodyPr/>
                    <a:lstStyle/>
                    <a:p>
                      <a:pPr algn="l">
                        <a:lnSpc>
                          <a:spcPct val="110000"/>
                        </a:lnSpc>
                      </a:pPr>
                      <a:r>
                        <a:rPr lang="en-GB" sz="1400" b="1">
                          <a:solidFill>
                            <a:srgbClr val="1D3250"/>
                          </a:solidFill>
                          <a:effectLst/>
                          <a:latin typeface="+mn-lt"/>
                        </a:rPr>
                        <a:t>Name(s) of Account Signatory (ies):</a:t>
                      </a:r>
                      <a:endParaRPr lang="de-DE" sz="1400" b="1">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effectLst/>
                          <a:latin typeface="+mn-lt"/>
                        </a:rPr>
                        <a:t> </a:t>
                      </a:r>
                      <a:endParaRPr lang="de-DE" sz="14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423297088"/>
                  </a:ext>
                </a:extLst>
              </a:tr>
              <a:tr h="331688">
                <a:tc>
                  <a:txBody>
                    <a:bodyPr/>
                    <a:lstStyle/>
                    <a:p>
                      <a:pPr algn="l">
                        <a:lnSpc>
                          <a:spcPct val="110000"/>
                        </a:lnSpc>
                      </a:pPr>
                      <a:r>
                        <a:rPr lang="en-GB" sz="1400" b="1" dirty="0">
                          <a:solidFill>
                            <a:srgbClr val="1D3250"/>
                          </a:solidFill>
                          <a:effectLst/>
                          <a:latin typeface="+mn-lt"/>
                        </a:rPr>
                        <a:t>Date Account Established:</a:t>
                      </a:r>
                      <a:endParaRPr lang="de-DE" sz="1400" b="1" dirty="0">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effectLst/>
                          <a:latin typeface="+mn-lt"/>
                        </a:rPr>
                        <a:t> </a:t>
                      </a:r>
                      <a:endParaRPr lang="de-DE" sz="14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667596489"/>
                  </a:ext>
                </a:extLst>
              </a:tr>
            </a:tbl>
          </a:graphicData>
        </a:graphic>
      </p:graphicFrame>
    </p:spTree>
    <p:extLst>
      <p:ext uri="{BB962C8B-B14F-4D97-AF65-F5344CB8AC3E}">
        <p14:creationId xmlns:p14="http://schemas.microsoft.com/office/powerpoint/2010/main" val="259631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
            <a:extLst>
              <a:ext uri="{FF2B5EF4-FFF2-40B4-BE49-F238E27FC236}">
                <a16:creationId xmlns:a16="http://schemas.microsoft.com/office/drawing/2014/main" id="{BAC6A0F5-7623-499D-9CF6-293E2B9D438C}"/>
              </a:ext>
              <a:ext uri="{C183D7F6-B498-43B3-948B-1728B52AA6E4}">
                <adec:decorative xmlns:adec="http://schemas.microsoft.com/office/drawing/2017/decorative" val="1"/>
              </a:ext>
            </a:extLst>
          </p:cNvPr>
          <p:cNvSpPr/>
          <p:nvPr/>
        </p:nvSpPr>
        <p:spPr>
          <a:xfrm>
            <a:off x="0" y="-1"/>
            <a:ext cx="10058400" cy="1293075"/>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rtl="0"/>
            <a:endParaRPr lang="de-DE" altLang="zh-CN" sz="1229" noProof="1"/>
          </a:p>
        </p:txBody>
      </p:sp>
      <p:sp>
        <p:nvSpPr>
          <p:cNvPr id="53" name="Textfeld 30">
            <a:extLst>
              <a:ext uri="{FF2B5EF4-FFF2-40B4-BE49-F238E27FC236}">
                <a16:creationId xmlns:a16="http://schemas.microsoft.com/office/drawing/2014/main" id="{200F6693-B23F-484F-872C-C27F145F3055}"/>
              </a:ext>
            </a:extLst>
          </p:cNvPr>
          <p:cNvSpPr txBox="1"/>
          <p:nvPr/>
        </p:nvSpPr>
        <p:spPr>
          <a:xfrm>
            <a:off x="583185" y="806800"/>
            <a:ext cx="5954126" cy="297517"/>
          </a:xfrm>
          <a:prstGeom prst="rect">
            <a:avLst/>
          </a:prstGeom>
          <a:noFill/>
        </p:spPr>
        <p:txBody>
          <a:bodyPr wrap="square" rtlCol="0">
            <a:spAutoFit/>
          </a:bodyPr>
          <a:lstStyle/>
          <a:p>
            <a:pPr rtl="0">
              <a:lnSpc>
                <a:spcPts val="1556"/>
              </a:lnSpc>
            </a:pPr>
            <a:r>
              <a:rPr lang="de-DE" sz="1400" noProof="1">
                <a:solidFill>
                  <a:schemeClr val="bg1"/>
                </a:solidFill>
                <a:latin typeface="Segoe UI" panose="020B0502040204020203" pitchFamily="34" charset="0"/>
                <a:cs typeface="Segoe UI" panose="020B0502040204020203" pitchFamily="34" charset="0"/>
              </a:rPr>
              <a:t>KYC</a:t>
            </a:r>
            <a:endParaRPr lang="de-DE" altLang="zh-CN" sz="1400" noProof="1">
              <a:solidFill>
                <a:schemeClr val="bg1"/>
              </a:solidFill>
              <a:latin typeface="Segoe UI" panose="020B0502040204020203" pitchFamily="34" charset="0"/>
              <a:cs typeface="Segoe UI" panose="020B0502040204020203" pitchFamily="34" charset="0"/>
            </a:endParaRPr>
          </a:p>
        </p:txBody>
      </p:sp>
      <p:sp>
        <p:nvSpPr>
          <p:cNvPr id="38" name="AutoForm 25">
            <a:extLst>
              <a:ext uri="{FF2B5EF4-FFF2-40B4-BE49-F238E27FC236}">
                <a16:creationId xmlns:a16="http://schemas.microsoft.com/office/drawing/2014/main" id="{B73E861E-A402-4A35-87CC-9574BAADDAB2}"/>
              </a:ext>
              <a:ext uri="{C183D7F6-B498-43B3-948B-1728B52AA6E4}">
                <adec:decorative xmlns:adec="http://schemas.microsoft.com/office/drawing/2017/decorative" val="1"/>
              </a:ext>
            </a:extLst>
          </p:cNvPr>
          <p:cNvSpPr>
            <a:spLocks noChangeAspect="1" noChangeArrowheads="1" noTextEdit="1"/>
          </p:cNvSpPr>
          <p:nvPr/>
        </p:nvSpPr>
        <p:spPr bwMode="auto">
          <a:xfrm>
            <a:off x="503238" y="6465888"/>
            <a:ext cx="5286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ltLang="zh-CN" noProof="1"/>
          </a:p>
        </p:txBody>
      </p:sp>
      <p:pic>
        <p:nvPicPr>
          <p:cNvPr id="16" name="Grafik 15" descr="Ein Bild, das Text, ClipArt enthält.&#10;&#10;Automatisch generierte Beschreibung">
            <a:extLst>
              <a:ext uri="{FF2B5EF4-FFF2-40B4-BE49-F238E27FC236}">
                <a16:creationId xmlns:a16="http://schemas.microsoft.com/office/drawing/2014/main" id="{223CC148-9EA0-0F53-8218-54AB35442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2" y="334259"/>
            <a:ext cx="1280592" cy="481590"/>
          </a:xfrm>
          <a:prstGeom prst="rect">
            <a:avLst/>
          </a:prstGeom>
        </p:spPr>
      </p:pic>
      <p:pic>
        <p:nvPicPr>
          <p:cNvPr id="19" name="Grafik 18">
            <a:extLst>
              <a:ext uri="{FF2B5EF4-FFF2-40B4-BE49-F238E27FC236}">
                <a16:creationId xmlns:a16="http://schemas.microsoft.com/office/drawing/2014/main" id="{13A3FA27-5971-A957-8B33-CC2DAB510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230" y="213580"/>
            <a:ext cx="856349" cy="872858"/>
          </a:xfrm>
          <a:prstGeom prst="rect">
            <a:avLst/>
          </a:prstGeom>
        </p:spPr>
      </p:pic>
      <p:sp>
        <p:nvSpPr>
          <p:cNvPr id="2" name="Textfeld 30">
            <a:extLst>
              <a:ext uri="{FF2B5EF4-FFF2-40B4-BE49-F238E27FC236}">
                <a16:creationId xmlns:a16="http://schemas.microsoft.com/office/drawing/2014/main" id="{C3345AA8-0221-14C6-3F1F-3F9A519400DC}"/>
              </a:ext>
            </a:extLst>
          </p:cNvPr>
          <p:cNvSpPr txBox="1"/>
          <p:nvPr/>
        </p:nvSpPr>
        <p:spPr>
          <a:xfrm>
            <a:off x="631191" y="7389980"/>
            <a:ext cx="5954126" cy="281039"/>
          </a:xfrm>
          <a:prstGeom prst="rect">
            <a:avLst/>
          </a:prstGeom>
          <a:noFill/>
        </p:spPr>
        <p:txBody>
          <a:bodyPr wrap="square" rtlCol="0">
            <a:spAutoFit/>
          </a:bodyPr>
          <a:lstStyle/>
          <a:p>
            <a:pPr rtl="0">
              <a:lnSpc>
                <a:spcPts val="1556"/>
              </a:lnSpc>
            </a:pPr>
            <a:r>
              <a:rPr lang="de-DE" sz="1200" noProof="1">
                <a:solidFill>
                  <a:schemeClr val="bg1"/>
                </a:solidFill>
                <a:latin typeface="Segoe UI" panose="020B0502040204020203" pitchFamily="34" charset="0"/>
                <a:cs typeface="Segoe UI" panose="020B0502040204020203" pitchFamily="34" charset="0"/>
              </a:rPr>
              <a:t>APPLICANT PROFILE</a:t>
            </a:r>
            <a:endParaRPr lang="de-DE" altLang="zh-CN" sz="1200" noProof="1">
              <a:solidFill>
                <a:schemeClr val="bg1"/>
              </a:solidFill>
              <a:latin typeface="Segoe UI" panose="020B0502040204020203" pitchFamily="34" charset="0"/>
              <a:cs typeface="Segoe UI" panose="020B0502040204020203" pitchFamily="34" charset="0"/>
            </a:endParaRPr>
          </a:p>
        </p:txBody>
      </p:sp>
      <p:sp>
        <p:nvSpPr>
          <p:cNvPr id="8" name="Textfeld 24">
            <a:extLst>
              <a:ext uri="{FF2B5EF4-FFF2-40B4-BE49-F238E27FC236}">
                <a16:creationId xmlns:a16="http://schemas.microsoft.com/office/drawing/2014/main" id="{EC010C2C-72B6-0158-667C-2FF9D72BC9D9}"/>
              </a:ext>
            </a:extLst>
          </p:cNvPr>
          <p:cNvSpPr txBox="1"/>
          <p:nvPr/>
        </p:nvSpPr>
        <p:spPr>
          <a:xfrm>
            <a:off x="562933" y="1682199"/>
            <a:ext cx="8932533" cy="554447"/>
          </a:xfrm>
          <a:prstGeom prst="rect">
            <a:avLst/>
          </a:prstGeom>
          <a:noFill/>
        </p:spPr>
        <p:txBody>
          <a:bodyPr wrap="square" rtlCol="0">
            <a:spAutoFit/>
          </a:bodyPr>
          <a:lstStyle/>
          <a:p>
            <a:pPr>
              <a:lnSpc>
                <a:spcPct val="110000"/>
              </a:lnSpc>
            </a:pPr>
            <a:r>
              <a:rPr lang="en-US" sz="1400" b="1" dirty="0">
                <a:effectLst/>
                <a:ea typeface="Times New Roman" panose="02020603050405020304" pitchFamily="18" charset="0"/>
                <a:cs typeface="Segoe UI" panose="020B0502040204020203" pitchFamily="34" charset="0"/>
              </a:rPr>
              <a:t>ATTORNEY:</a:t>
            </a:r>
            <a:endParaRPr lang="de-DE" sz="1400" b="1" dirty="0">
              <a:effectLst/>
              <a:ea typeface="Times New Roman" panose="02020603050405020304" pitchFamily="18" charset="0"/>
              <a:cs typeface="Segoe UI" panose="020B0502040204020203" pitchFamily="34" charset="0"/>
            </a:endParaRPr>
          </a:p>
          <a:p>
            <a:pPr>
              <a:lnSpc>
                <a:spcPct val="110000"/>
              </a:lnSpc>
            </a:pPr>
            <a:r>
              <a:rPr lang="en-GB" sz="1400" dirty="0">
                <a:effectLst/>
                <a:ea typeface="Times New Roman" panose="02020603050405020304" pitchFamily="18" charset="0"/>
                <a:cs typeface="Segoe UI" panose="020B0502040204020203" pitchFamily="34" charset="0"/>
              </a:rPr>
              <a:t> </a:t>
            </a:r>
            <a:endParaRPr lang="de-DE" sz="1400" dirty="0">
              <a:effectLst/>
              <a:ea typeface="Times New Roman" panose="02020603050405020304" pitchFamily="18" charset="0"/>
              <a:cs typeface="Segoe UI" panose="020B0502040204020203" pitchFamily="34" charset="0"/>
            </a:endParaRPr>
          </a:p>
        </p:txBody>
      </p:sp>
      <p:graphicFrame>
        <p:nvGraphicFramePr>
          <p:cNvPr id="3" name="Tabelle 2">
            <a:extLst>
              <a:ext uri="{FF2B5EF4-FFF2-40B4-BE49-F238E27FC236}">
                <a16:creationId xmlns:a16="http://schemas.microsoft.com/office/drawing/2014/main" id="{9FDC721E-FBDC-6A8B-9911-459E409CE660}"/>
              </a:ext>
            </a:extLst>
          </p:cNvPr>
          <p:cNvGraphicFramePr>
            <a:graphicFrameLocks noGrp="1"/>
          </p:cNvGraphicFramePr>
          <p:nvPr>
            <p:extLst>
              <p:ext uri="{D42A27DB-BD31-4B8C-83A1-F6EECF244321}">
                <p14:modId xmlns:p14="http://schemas.microsoft.com/office/powerpoint/2010/main" val="3009013601"/>
              </p:ext>
            </p:extLst>
          </p:nvPr>
        </p:nvGraphicFramePr>
        <p:xfrm>
          <a:off x="631191" y="2376152"/>
          <a:ext cx="9005136" cy="3423631"/>
        </p:xfrm>
        <a:graphic>
          <a:graphicData uri="http://schemas.openxmlformats.org/drawingml/2006/table">
            <a:tbl>
              <a:tblPr>
                <a:tableStyleId>{5C22544A-7EE6-4342-B048-85BDC9FD1C3A}</a:tableStyleId>
              </a:tblPr>
              <a:tblGrid>
                <a:gridCol w="3296865">
                  <a:extLst>
                    <a:ext uri="{9D8B030D-6E8A-4147-A177-3AD203B41FA5}">
                      <a16:colId xmlns:a16="http://schemas.microsoft.com/office/drawing/2014/main" val="431366379"/>
                    </a:ext>
                  </a:extLst>
                </a:gridCol>
                <a:gridCol w="5708271">
                  <a:extLst>
                    <a:ext uri="{9D8B030D-6E8A-4147-A177-3AD203B41FA5}">
                      <a16:colId xmlns:a16="http://schemas.microsoft.com/office/drawing/2014/main" val="813870451"/>
                    </a:ext>
                  </a:extLst>
                </a:gridCol>
              </a:tblGrid>
              <a:tr h="381139">
                <a:tc>
                  <a:txBody>
                    <a:bodyPr/>
                    <a:lstStyle/>
                    <a:p>
                      <a:pPr algn="l">
                        <a:lnSpc>
                          <a:spcPct val="107000"/>
                        </a:lnSpc>
                      </a:pPr>
                      <a:r>
                        <a:rPr lang="en-GB" sz="1400" b="1">
                          <a:effectLst/>
                          <a:latin typeface="+mn-lt"/>
                        </a:rPr>
                        <a:t>Name of Attorney:	</a:t>
                      </a:r>
                      <a:endParaRPr lang="de-DE" sz="1400" b="1">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effectLst/>
                          <a:latin typeface="+mn-lt"/>
                        </a:rPr>
                        <a:t> </a:t>
                      </a:r>
                      <a:endParaRPr lang="de-DE" sz="14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991701856"/>
                  </a:ext>
                </a:extLst>
              </a:tr>
              <a:tr h="381139">
                <a:tc>
                  <a:txBody>
                    <a:bodyPr/>
                    <a:lstStyle/>
                    <a:p>
                      <a:pPr algn="l">
                        <a:lnSpc>
                          <a:spcPct val="110000"/>
                        </a:lnSpc>
                      </a:pPr>
                      <a:r>
                        <a:rPr lang="en-GB" sz="1400" b="1">
                          <a:effectLst/>
                          <a:latin typeface="+mn-lt"/>
                        </a:rPr>
                        <a:t>Name of Law Firm: </a:t>
                      </a:r>
                      <a:endParaRPr lang="de-DE" sz="1400" b="1">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effectLst/>
                          <a:latin typeface="+mn-lt"/>
                        </a:rPr>
                        <a:t> </a:t>
                      </a:r>
                      <a:endParaRPr lang="de-DE" sz="140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499081116"/>
                  </a:ext>
                </a:extLst>
              </a:tr>
              <a:tr h="381139">
                <a:tc>
                  <a:txBody>
                    <a:bodyPr/>
                    <a:lstStyle/>
                    <a:p>
                      <a:pPr algn="l">
                        <a:lnSpc>
                          <a:spcPct val="110000"/>
                        </a:lnSpc>
                      </a:pPr>
                      <a:r>
                        <a:rPr lang="en-GB" sz="1400" b="1">
                          <a:effectLst/>
                          <a:latin typeface="+mn-lt"/>
                        </a:rPr>
                        <a:t>Address:</a:t>
                      </a:r>
                      <a:endParaRPr lang="de-DE" sz="1400" b="1">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effectLst/>
                          <a:latin typeface="+mn-lt"/>
                        </a:rPr>
                        <a:t> </a:t>
                      </a:r>
                      <a:endParaRPr lang="de-DE" sz="14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985767292"/>
                  </a:ext>
                </a:extLst>
              </a:tr>
              <a:tr h="755658">
                <a:tc>
                  <a:txBody>
                    <a:bodyPr/>
                    <a:lstStyle/>
                    <a:p>
                      <a:pPr algn="l">
                        <a:lnSpc>
                          <a:spcPct val="110000"/>
                        </a:lnSpc>
                      </a:pPr>
                      <a:r>
                        <a:rPr lang="en-GB" sz="1400" b="1" dirty="0">
                          <a:effectLst/>
                          <a:latin typeface="+mn-lt"/>
                        </a:rPr>
                        <a:t>City, (Province/State) + Zip Code, Country:</a:t>
                      </a:r>
                      <a:endParaRPr lang="de-DE" sz="1400" b="1"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effectLst/>
                          <a:latin typeface="+mn-lt"/>
                        </a:rPr>
                        <a:t> </a:t>
                      </a:r>
                      <a:endParaRPr lang="de-DE" sz="14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227693542"/>
                  </a:ext>
                </a:extLst>
              </a:tr>
              <a:tr h="381139">
                <a:tc>
                  <a:txBody>
                    <a:bodyPr/>
                    <a:lstStyle/>
                    <a:p>
                      <a:pPr algn="l">
                        <a:lnSpc>
                          <a:spcPct val="110000"/>
                        </a:lnSpc>
                      </a:pPr>
                      <a:r>
                        <a:rPr lang="en-GB" sz="1400" b="1">
                          <a:effectLst/>
                          <a:latin typeface="+mn-lt"/>
                        </a:rPr>
                        <a:t>Attorney’s Telephone Number:</a:t>
                      </a:r>
                      <a:endParaRPr lang="de-DE" sz="1400" b="1">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effectLst/>
                          <a:latin typeface="+mn-lt"/>
                        </a:rPr>
                        <a:t> </a:t>
                      </a:r>
                      <a:endParaRPr lang="de-DE" sz="14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644655109"/>
                  </a:ext>
                </a:extLst>
              </a:tr>
              <a:tr h="381139">
                <a:tc>
                  <a:txBody>
                    <a:bodyPr/>
                    <a:lstStyle/>
                    <a:p>
                      <a:pPr algn="l">
                        <a:lnSpc>
                          <a:spcPct val="110000"/>
                        </a:lnSpc>
                      </a:pPr>
                      <a:r>
                        <a:rPr lang="en-GB" sz="1400" b="1">
                          <a:effectLst/>
                          <a:latin typeface="+mn-lt"/>
                        </a:rPr>
                        <a:t>Attorney’s Cell Phone Number:</a:t>
                      </a:r>
                      <a:endParaRPr lang="de-DE" sz="1400" b="1">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effectLst/>
                          <a:latin typeface="+mn-lt"/>
                        </a:rPr>
                        <a:t> </a:t>
                      </a:r>
                      <a:endParaRPr lang="de-DE" sz="14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570367159"/>
                  </a:ext>
                </a:extLst>
              </a:tr>
              <a:tr h="381139">
                <a:tc>
                  <a:txBody>
                    <a:bodyPr/>
                    <a:lstStyle/>
                    <a:p>
                      <a:pPr algn="l">
                        <a:lnSpc>
                          <a:spcPct val="110000"/>
                        </a:lnSpc>
                      </a:pPr>
                      <a:r>
                        <a:rPr lang="en-GB" sz="1400" b="1">
                          <a:effectLst/>
                          <a:latin typeface="+mn-lt"/>
                        </a:rPr>
                        <a:t>Facsimile Number:</a:t>
                      </a:r>
                      <a:endParaRPr lang="de-DE" sz="1400" b="1">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effectLst/>
                          <a:latin typeface="+mn-lt"/>
                        </a:rPr>
                        <a:t> </a:t>
                      </a:r>
                      <a:endParaRPr lang="de-DE" sz="14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98813458"/>
                  </a:ext>
                </a:extLst>
              </a:tr>
              <a:tr h="381139">
                <a:tc>
                  <a:txBody>
                    <a:bodyPr/>
                    <a:lstStyle/>
                    <a:p>
                      <a:pPr algn="l">
                        <a:lnSpc>
                          <a:spcPct val="110000"/>
                        </a:lnSpc>
                      </a:pPr>
                      <a:r>
                        <a:rPr lang="en-GB" sz="1400" b="1" dirty="0">
                          <a:effectLst/>
                          <a:latin typeface="+mn-lt"/>
                        </a:rPr>
                        <a:t>Attorney’s E-Mail Address:	</a:t>
                      </a:r>
                      <a:endParaRPr lang="de-DE" sz="1400" b="1"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effectLst/>
                          <a:latin typeface="+mn-lt"/>
                        </a:rPr>
                        <a:t> </a:t>
                      </a:r>
                      <a:endParaRPr lang="de-DE" sz="14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285967182"/>
                  </a:ext>
                </a:extLst>
              </a:tr>
            </a:tbl>
          </a:graphicData>
        </a:graphic>
      </p:graphicFrame>
    </p:spTree>
    <p:extLst>
      <p:ext uri="{BB962C8B-B14F-4D97-AF65-F5344CB8AC3E}">
        <p14:creationId xmlns:p14="http://schemas.microsoft.com/office/powerpoint/2010/main" val="325307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
            <a:extLst>
              <a:ext uri="{FF2B5EF4-FFF2-40B4-BE49-F238E27FC236}">
                <a16:creationId xmlns:a16="http://schemas.microsoft.com/office/drawing/2014/main" id="{BAC6A0F5-7623-499D-9CF6-293E2B9D438C}"/>
              </a:ext>
              <a:ext uri="{C183D7F6-B498-43B3-948B-1728B52AA6E4}">
                <adec:decorative xmlns:adec="http://schemas.microsoft.com/office/drawing/2017/decorative" val="1"/>
              </a:ext>
            </a:extLst>
          </p:cNvPr>
          <p:cNvSpPr/>
          <p:nvPr/>
        </p:nvSpPr>
        <p:spPr>
          <a:xfrm>
            <a:off x="0" y="-1"/>
            <a:ext cx="10058400" cy="1293075"/>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rtl="0"/>
            <a:endParaRPr lang="de-DE" altLang="zh-CN" sz="1229" noProof="1"/>
          </a:p>
        </p:txBody>
      </p:sp>
      <p:sp>
        <p:nvSpPr>
          <p:cNvPr id="53" name="Textfeld 30">
            <a:extLst>
              <a:ext uri="{FF2B5EF4-FFF2-40B4-BE49-F238E27FC236}">
                <a16:creationId xmlns:a16="http://schemas.microsoft.com/office/drawing/2014/main" id="{200F6693-B23F-484F-872C-C27F145F3055}"/>
              </a:ext>
            </a:extLst>
          </p:cNvPr>
          <p:cNvSpPr txBox="1"/>
          <p:nvPr/>
        </p:nvSpPr>
        <p:spPr>
          <a:xfrm>
            <a:off x="583185" y="806800"/>
            <a:ext cx="5954126" cy="297517"/>
          </a:xfrm>
          <a:prstGeom prst="rect">
            <a:avLst/>
          </a:prstGeom>
          <a:noFill/>
        </p:spPr>
        <p:txBody>
          <a:bodyPr wrap="square" rtlCol="0">
            <a:spAutoFit/>
          </a:bodyPr>
          <a:lstStyle/>
          <a:p>
            <a:pPr rtl="0">
              <a:lnSpc>
                <a:spcPts val="1556"/>
              </a:lnSpc>
            </a:pPr>
            <a:r>
              <a:rPr lang="de-DE" sz="1400" noProof="1">
                <a:solidFill>
                  <a:schemeClr val="bg1"/>
                </a:solidFill>
                <a:latin typeface="Segoe UI" panose="020B0502040204020203" pitchFamily="34" charset="0"/>
                <a:cs typeface="Segoe UI" panose="020B0502040204020203" pitchFamily="34" charset="0"/>
              </a:rPr>
              <a:t>KYC</a:t>
            </a:r>
            <a:endParaRPr lang="de-DE" altLang="zh-CN" sz="1400" noProof="1">
              <a:solidFill>
                <a:schemeClr val="bg1"/>
              </a:solidFill>
              <a:latin typeface="Segoe UI" panose="020B0502040204020203" pitchFamily="34" charset="0"/>
              <a:cs typeface="Segoe UI" panose="020B0502040204020203" pitchFamily="34" charset="0"/>
            </a:endParaRPr>
          </a:p>
        </p:txBody>
      </p:sp>
      <p:sp>
        <p:nvSpPr>
          <p:cNvPr id="38" name="AutoForm 25">
            <a:extLst>
              <a:ext uri="{FF2B5EF4-FFF2-40B4-BE49-F238E27FC236}">
                <a16:creationId xmlns:a16="http://schemas.microsoft.com/office/drawing/2014/main" id="{B73E861E-A402-4A35-87CC-9574BAADDAB2}"/>
              </a:ext>
              <a:ext uri="{C183D7F6-B498-43B3-948B-1728B52AA6E4}">
                <adec:decorative xmlns:adec="http://schemas.microsoft.com/office/drawing/2017/decorative" val="1"/>
              </a:ext>
            </a:extLst>
          </p:cNvPr>
          <p:cNvSpPr>
            <a:spLocks noChangeAspect="1" noChangeArrowheads="1" noTextEdit="1"/>
          </p:cNvSpPr>
          <p:nvPr/>
        </p:nvSpPr>
        <p:spPr bwMode="auto">
          <a:xfrm>
            <a:off x="503238" y="6465888"/>
            <a:ext cx="5286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ltLang="zh-CN" noProof="1"/>
          </a:p>
        </p:txBody>
      </p:sp>
      <p:pic>
        <p:nvPicPr>
          <p:cNvPr id="16" name="Grafik 15" descr="Ein Bild, das Text, ClipArt enthält.&#10;&#10;Automatisch generierte Beschreibung">
            <a:extLst>
              <a:ext uri="{FF2B5EF4-FFF2-40B4-BE49-F238E27FC236}">
                <a16:creationId xmlns:a16="http://schemas.microsoft.com/office/drawing/2014/main" id="{223CC148-9EA0-0F53-8218-54AB35442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2" y="334259"/>
            <a:ext cx="1280592" cy="481590"/>
          </a:xfrm>
          <a:prstGeom prst="rect">
            <a:avLst/>
          </a:prstGeom>
        </p:spPr>
      </p:pic>
      <p:pic>
        <p:nvPicPr>
          <p:cNvPr id="19" name="Grafik 18">
            <a:extLst>
              <a:ext uri="{FF2B5EF4-FFF2-40B4-BE49-F238E27FC236}">
                <a16:creationId xmlns:a16="http://schemas.microsoft.com/office/drawing/2014/main" id="{13A3FA27-5971-A957-8B33-CC2DAB510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230" y="213580"/>
            <a:ext cx="856349" cy="872858"/>
          </a:xfrm>
          <a:prstGeom prst="rect">
            <a:avLst/>
          </a:prstGeom>
        </p:spPr>
      </p:pic>
      <p:sp>
        <p:nvSpPr>
          <p:cNvPr id="2" name="Textfeld 30">
            <a:extLst>
              <a:ext uri="{FF2B5EF4-FFF2-40B4-BE49-F238E27FC236}">
                <a16:creationId xmlns:a16="http://schemas.microsoft.com/office/drawing/2014/main" id="{C3345AA8-0221-14C6-3F1F-3F9A519400DC}"/>
              </a:ext>
            </a:extLst>
          </p:cNvPr>
          <p:cNvSpPr txBox="1"/>
          <p:nvPr/>
        </p:nvSpPr>
        <p:spPr>
          <a:xfrm>
            <a:off x="631191" y="7389980"/>
            <a:ext cx="5954126" cy="281039"/>
          </a:xfrm>
          <a:prstGeom prst="rect">
            <a:avLst/>
          </a:prstGeom>
          <a:noFill/>
        </p:spPr>
        <p:txBody>
          <a:bodyPr wrap="square" rtlCol="0">
            <a:spAutoFit/>
          </a:bodyPr>
          <a:lstStyle/>
          <a:p>
            <a:pPr rtl="0">
              <a:lnSpc>
                <a:spcPts val="1556"/>
              </a:lnSpc>
            </a:pPr>
            <a:r>
              <a:rPr lang="de-DE" sz="1200" noProof="1">
                <a:solidFill>
                  <a:schemeClr val="bg1"/>
                </a:solidFill>
                <a:latin typeface="Segoe UI" panose="020B0502040204020203" pitchFamily="34" charset="0"/>
                <a:cs typeface="Segoe UI" panose="020B0502040204020203" pitchFamily="34" charset="0"/>
              </a:rPr>
              <a:t>APPLICANT PROFILE</a:t>
            </a:r>
            <a:endParaRPr lang="de-DE" altLang="zh-CN" sz="1200" noProof="1">
              <a:solidFill>
                <a:schemeClr val="bg1"/>
              </a:solidFill>
              <a:latin typeface="Segoe UI" panose="020B0502040204020203" pitchFamily="34" charset="0"/>
              <a:cs typeface="Segoe UI" panose="020B0502040204020203" pitchFamily="34" charset="0"/>
            </a:endParaRPr>
          </a:p>
        </p:txBody>
      </p:sp>
      <p:sp>
        <p:nvSpPr>
          <p:cNvPr id="8" name="Textfeld 24">
            <a:extLst>
              <a:ext uri="{FF2B5EF4-FFF2-40B4-BE49-F238E27FC236}">
                <a16:creationId xmlns:a16="http://schemas.microsoft.com/office/drawing/2014/main" id="{EC010C2C-72B6-0158-667C-2FF9D72BC9D9}"/>
              </a:ext>
            </a:extLst>
          </p:cNvPr>
          <p:cNvSpPr txBox="1"/>
          <p:nvPr/>
        </p:nvSpPr>
        <p:spPr>
          <a:xfrm>
            <a:off x="562933" y="1682199"/>
            <a:ext cx="8932533" cy="554447"/>
          </a:xfrm>
          <a:prstGeom prst="rect">
            <a:avLst/>
          </a:prstGeom>
          <a:noFill/>
        </p:spPr>
        <p:txBody>
          <a:bodyPr wrap="square" rtlCol="0">
            <a:spAutoFit/>
          </a:bodyPr>
          <a:lstStyle/>
          <a:p>
            <a:pPr>
              <a:lnSpc>
                <a:spcPct val="110000"/>
              </a:lnSpc>
            </a:pPr>
            <a:r>
              <a:rPr lang="en-US" sz="1400" b="1" dirty="0">
                <a:effectLst/>
                <a:ea typeface="Times New Roman" panose="02020603050405020304" pitchFamily="18" charset="0"/>
                <a:cs typeface="Segoe UI" panose="020B0502040204020203" pitchFamily="34" charset="0"/>
              </a:rPr>
              <a:t>AUDITOR:</a:t>
            </a:r>
            <a:endParaRPr lang="de-DE" sz="1400" b="1" dirty="0">
              <a:effectLst/>
              <a:ea typeface="Times New Roman" panose="02020603050405020304" pitchFamily="18" charset="0"/>
              <a:cs typeface="Segoe UI" panose="020B0502040204020203" pitchFamily="34" charset="0"/>
            </a:endParaRPr>
          </a:p>
          <a:p>
            <a:pPr>
              <a:lnSpc>
                <a:spcPct val="110000"/>
              </a:lnSpc>
            </a:pPr>
            <a:r>
              <a:rPr lang="en-GB" sz="1400" dirty="0">
                <a:effectLst/>
                <a:ea typeface="Times New Roman" panose="02020603050405020304" pitchFamily="18" charset="0"/>
                <a:cs typeface="Segoe UI" panose="020B0502040204020203" pitchFamily="34" charset="0"/>
              </a:rPr>
              <a:t> </a:t>
            </a:r>
            <a:endParaRPr lang="de-DE" sz="1400" dirty="0">
              <a:effectLst/>
              <a:ea typeface="Times New Roman" panose="02020603050405020304" pitchFamily="18" charset="0"/>
              <a:cs typeface="Segoe UI" panose="020B0502040204020203" pitchFamily="34" charset="0"/>
            </a:endParaRPr>
          </a:p>
        </p:txBody>
      </p:sp>
      <p:graphicFrame>
        <p:nvGraphicFramePr>
          <p:cNvPr id="4" name="Tabelle 3">
            <a:extLst>
              <a:ext uri="{FF2B5EF4-FFF2-40B4-BE49-F238E27FC236}">
                <a16:creationId xmlns:a16="http://schemas.microsoft.com/office/drawing/2014/main" id="{9845F6BC-AEE3-C058-8D8B-C0B4D17C9332}"/>
              </a:ext>
            </a:extLst>
          </p:cNvPr>
          <p:cNvGraphicFramePr>
            <a:graphicFrameLocks noGrp="1"/>
          </p:cNvGraphicFramePr>
          <p:nvPr>
            <p:extLst>
              <p:ext uri="{D42A27DB-BD31-4B8C-83A1-F6EECF244321}">
                <p14:modId xmlns:p14="http://schemas.microsoft.com/office/powerpoint/2010/main" val="3706099695"/>
              </p:ext>
            </p:extLst>
          </p:nvPr>
        </p:nvGraphicFramePr>
        <p:xfrm>
          <a:off x="598996" y="2537138"/>
          <a:ext cx="8864275" cy="3561236"/>
        </p:xfrm>
        <a:graphic>
          <a:graphicData uri="http://schemas.openxmlformats.org/drawingml/2006/table">
            <a:tbl>
              <a:tblPr>
                <a:tableStyleId>{5C22544A-7EE6-4342-B048-85BDC9FD1C3A}</a:tableStyleId>
              </a:tblPr>
              <a:tblGrid>
                <a:gridCol w="3270650">
                  <a:extLst>
                    <a:ext uri="{9D8B030D-6E8A-4147-A177-3AD203B41FA5}">
                      <a16:colId xmlns:a16="http://schemas.microsoft.com/office/drawing/2014/main" val="1212300557"/>
                    </a:ext>
                  </a:extLst>
                </a:gridCol>
                <a:gridCol w="5593625">
                  <a:extLst>
                    <a:ext uri="{9D8B030D-6E8A-4147-A177-3AD203B41FA5}">
                      <a16:colId xmlns:a16="http://schemas.microsoft.com/office/drawing/2014/main" val="2458644824"/>
                    </a:ext>
                  </a:extLst>
                </a:gridCol>
              </a:tblGrid>
              <a:tr h="346145">
                <a:tc>
                  <a:txBody>
                    <a:bodyPr/>
                    <a:lstStyle/>
                    <a:p>
                      <a:pPr algn="l">
                        <a:lnSpc>
                          <a:spcPct val="107000"/>
                        </a:lnSpc>
                      </a:pPr>
                      <a:r>
                        <a:rPr lang="en-GB" sz="1400" b="1">
                          <a:solidFill>
                            <a:srgbClr val="1D3250"/>
                          </a:solidFill>
                          <a:effectLst/>
                          <a:latin typeface="+mn-lt"/>
                          <a:cs typeface="Segoe UI" panose="020B0502040204020203" pitchFamily="34" charset="0"/>
                        </a:rPr>
                        <a:t>Name of Firm:	</a:t>
                      </a:r>
                      <a:endParaRPr lang="de-DE" sz="1400" b="1">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solidFill>
                            <a:srgbClr val="1D3250"/>
                          </a:solidFill>
                          <a:effectLst/>
                          <a:latin typeface="+mn-lt"/>
                        </a:rPr>
                        <a:t> </a:t>
                      </a:r>
                      <a:endParaRPr lang="de-DE" sz="1400" dirty="0">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013570915"/>
                  </a:ext>
                </a:extLst>
              </a:tr>
              <a:tr h="346145">
                <a:tc>
                  <a:txBody>
                    <a:bodyPr/>
                    <a:lstStyle/>
                    <a:p>
                      <a:pPr algn="l">
                        <a:lnSpc>
                          <a:spcPct val="110000"/>
                        </a:lnSpc>
                      </a:pPr>
                      <a:r>
                        <a:rPr lang="en-GB" sz="1400" b="1">
                          <a:solidFill>
                            <a:srgbClr val="1D3250"/>
                          </a:solidFill>
                          <a:effectLst/>
                          <a:latin typeface="+mn-lt"/>
                          <a:cs typeface="Segoe UI" panose="020B0502040204020203" pitchFamily="34" charset="0"/>
                        </a:rPr>
                        <a:t>Auditor/Accountant Name: </a:t>
                      </a:r>
                      <a:endParaRPr lang="de-DE" sz="1400" b="1">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solidFill>
                            <a:srgbClr val="1D3250"/>
                          </a:solidFill>
                          <a:effectLst/>
                          <a:latin typeface="+mn-lt"/>
                        </a:rPr>
                        <a:t> </a:t>
                      </a:r>
                      <a:endParaRPr lang="de-DE" sz="1400">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079786105"/>
                  </a:ext>
                </a:extLst>
              </a:tr>
              <a:tr h="454753">
                <a:tc>
                  <a:txBody>
                    <a:bodyPr/>
                    <a:lstStyle/>
                    <a:p>
                      <a:pPr algn="l">
                        <a:lnSpc>
                          <a:spcPct val="110000"/>
                        </a:lnSpc>
                      </a:pPr>
                      <a:r>
                        <a:rPr lang="en-GB" sz="1400" b="1">
                          <a:solidFill>
                            <a:srgbClr val="1D3250"/>
                          </a:solidFill>
                          <a:effectLst/>
                          <a:latin typeface="+mn-lt"/>
                          <a:cs typeface="Segoe UI" panose="020B0502040204020203" pitchFamily="34" charset="0"/>
                        </a:rPr>
                        <a:t>Firm Address:</a:t>
                      </a:r>
                      <a:endParaRPr lang="de-DE" sz="1400" b="1">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solidFill>
                            <a:srgbClr val="1D3250"/>
                          </a:solidFill>
                          <a:effectLst/>
                          <a:latin typeface="+mn-lt"/>
                        </a:rPr>
                        <a:t> </a:t>
                      </a:r>
                      <a:endParaRPr lang="de-DE" sz="1400">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131027715"/>
                  </a:ext>
                </a:extLst>
              </a:tr>
              <a:tr h="683468">
                <a:tc>
                  <a:txBody>
                    <a:bodyPr/>
                    <a:lstStyle/>
                    <a:p>
                      <a:pPr algn="l">
                        <a:lnSpc>
                          <a:spcPct val="110000"/>
                        </a:lnSpc>
                      </a:pPr>
                      <a:r>
                        <a:rPr lang="en-GB" sz="1400" b="1">
                          <a:solidFill>
                            <a:srgbClr val="1D3250"/>
                          </a:solidFill>
                          <a:effectLst/>
                          <a:latin typeface="+mn-lt"/>
                          <a:cs typeface="Segoe UI" panose="020B0502040204020203" pitchFamily="34" charset="0"/>
                        </a:rPr>
                        <a:t>City, (Province/State) + Zip Code, Country:	:</a:t>
                      </a:r>
                      <a:endParaRPr lang="de-DE" sz="1400" b="1">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solidFill>
                            <a:srgbClr val="1D3250"/>
                          </a:solidFill>
                          <a:effectLst/>
                          <a:latin typeface="+mn-lt"/>
                        </a:rPr>
                        <a:t> </a:t>
                      </a:r>
                      <a:endParaRPr lang="de-DE" sz="1400" dirty="0">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674546781"/>
                  </a:ext>
                </a:extLst>
              </a:tr>
              <a:tr h="346145">
                <a:tc>
                  <a:txBody>
                    <a:bodyPr/>
                    <a:lstStyle/>
                    <a:p>
                      <a:pPr algn="l">
                        <a:lnSpc>
                          <a:spcPct val="110000"/>
                        </a:lnSpc>
                      </a:pPr>
                      <a:r>
                        <a:rPr lang="en-GB" sz="1400" b="1">
                          <a:solidFill>
                            <a:srgbClr val="1D3250"/>
                          </a:solidFill>
                          <a:effectLst/>
                          <a:latin typeface="+mn-lt"/>
                          <a:cs typeface="Segoe UI" panose="020B0502040204020203" pitchFamily="34" charset="0"/>
                        </a:rPr>
                        <a:t>Firm Telephone Number:</a:t>
                      </a:r>
                      <a:endParaRPr lang="de-DE" sz="1400" b="1">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solidFill>
                            <a:srgbClr val="1D3250"/>
                          </a:solidFill>
                          <a:effectLst/>
                          <a:latin typeface="+mn-lt"/>
                        </a:rPr>
                        <a:t> </a:t>
                      </a:r>
                      <a:endParaRPr lang="de-DE" sz="1400">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182811214"/>
                  </a:ext>
                </a:extLst>
              </a:tr>
              <a:tr h="346145">
                <a:tc>
                  <a:txBody>
                    <a:bodyPr/>
                    <a:lstStyle/>
                    <a:p>
                      <a:pPr algn="l">
                        <a:lnSpc>
                          <a:spcPct val="110000"/>
                        </a:lnSpc>
                      </a:pPr>
                      <a:r>
                        <a:rPr lang="en-GB" sz="1400" b="1">
                          <a:solidFill>
                            <a:srgbClr val="1D3250"/>
                          </a:solidFill>
                          <a:effectLst/>
                          <a:latin typeface="+mn-lt"/>
                          <a:cs typeface="Segoe UI" panose="020B0502040204020203" pitchFamily="34" charset="0"/>
                        </a:rPr>
                        <a:t>Auditor/Accountant Telephone Number:</a:t>
                      </a:r>
                      <a:endParaRPr lang="de-DE" sz="1400" b="1">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a:solidFill>
                            <a:srgbClr val="1D3250"/>
                          </a:solidFill>
                          <a:effectLst/>
                          <a:latin typeface="+mn-lt"/>
                        </a:rPr>
                        <a:t> </a:t>
                      </a:r>
                      <a:endParaRPr lang="de-DE" sz="1400">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266225774"/>
                  </a:ext>
                </a:extLst>
              </a:tr>
              <a:tr h="346145">
                <a:tc>
                  <a:txBody>
                    <a:bodyPr/>
                    <a:lstStyle/>
                    <a:p>
                      <a:pPr algn="l">
                        <a:lnSpc>
                          <a:spcPct val="110000"/>
                        </a:lnSpc>
                      </a:pPr>
                      <a:r>
                        <a:rPr lang="en-GB" sz="1400" b="1">
                          <a:solidFill>
                            <a:srgbClr val="1D3250"/>
                          </a:solidFill>
                          <a:effectLst/>
                          <a:latin typeface="+mn-lt"/>
                          <a:cs typeface="Segoe UI" panose="020B0502040204020203" pitchFamily="34" charset="0"/>
                        </a:rPr>
                        <a:t>Cell Phone Number:</a:t>
                      </a:r>
                      <a:endParaRPr lang="de-DE" sz="1400" b="1">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solidFill>
                            <a:srgbClr val="1D3250"/>
                          </a:solidFill>
                          <a:effectLst/>
                          <a:latin typeface="+mn-lt"/>
                        </a:rPr>
                        <a:t> </a:t>
                      </a:r>
                      <a:endParaRPr lang="de-DE" sz="1400" dirty="0">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179548162"/>
                  </a:ext>
                </a:extLst>
              </a:tr>
              <a:tr h="346145">
                <a:tc>
                  <a:txBody>
                    <a:bodyPr/>
                    <a:lstStyle/>
                    <a:p>
                      <a:pPr algn="l">
                        <a:lnSpc>
                          <a:spcPct val="110000"/>
                        </a:lnSpc>
                      </a:pPr>
                      <a:r>
                        <a:rPr lang="en-GB" sz="1400" b="1" dirty="0">
                          <a:solidFill>
                            <a:srgbClr val="1D3250"/>
                          </a:solidFill>
                          <a:effectLst/>
                          <a:latin typeface="+mn-lt"/>
                          <a:cs typeface="Segoe UI" panose="020B0502040204020203" pitchFamily="34" charset="0"/>
                        </a:rPr>
                        <a:t>Facsimile Number:</a:t>
                      </a:r>
                      <a:endParaRPr lang="de-DE" sz="1400" b="1" dirty="0">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solidFill>
                            <a:srgbClr val="1D3250"/>
                          </a:solidFill>
                          <a:effectLst/>
                          <a:latin typeface="+mn-lt"/>
                        </a:rPr>
                        <a:t> </a:t>
                      </a:r>
                      <a:endParaRPr lang="de-DE" sz="1400" dirty="0">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787147361"/>
                  </a:ext>
                </a:extLst>
              </a:tr>
              <a:tr h="346145">
                <a:tc>
                  <a:txBody>
                    <a:bodyPr/>
                    <a:lstStyle/>
                    <a:p>
                      <a:pPr algn="l">
                        <a:lnSpc>
                          <a:spcPct val="110000"/>
                        </a:lnSpc>
                      </a:pPr>
                      <a:r>
                        <a:rPr lang="en-GB" sz="1400" b="1" dirty="0">
                          <a:solidFill>
                            <a:srgbClr val="1D3250"/>
                          </a:solidFill>
                          <a:effectLst/>
                          <a:latin typeface="+mn-lt"/>
                          <a:cs typeface="Segoe UI" panose="020B0502040204020203" pitchFamily="34" charset="0"/>
                        </a:rPr>
                        <a:t>Auditor/Accountant’s E-Mail Address:	</a:t>
                      </a:r>
                      <a:endParaRPr lang="de-DE" sz="1400" b="1" dirty="0">
                        <a:solidFill>
                          <a:srgbClr val="1D3250"/>
                        </a:solidFill>
                        <a:effectLst/>
                        <a:latin typeface="+mn-lt"/>
                        <a:ea typeface="Times New Roman" panose="02020603050405020304" pitchFamily="18" charset="0"/>
                        <a:cs typeface="Segoe UI" panose="020B0502040204020203" pitchFamily="34" charset="0"/>
                      </a:endParaRPr>
                    </a:p>
                  </a:txBody>
                  <a:tcPr marL="68580" marR="68580" marT="0" marB="0" anchor="ctr">
                    <a:solidFill>
                      <a:schemeClr val="accent1">
                        <a:lumMod val="20000"/>
                        <a:lumOff val="80000"/>
                      </a:schemeClr>
                    </a:solidFill>
                  </a:tcPr>
                </a:tc>
                <a:tc>
                  <a:txBody>
                    <a:bodyPr/>
                    <a:lstStyle/>
                    <a:p>
                      <a:pPr algn="l">
                        <a:lnSpc>
                          <a:spcPct val="110000"/>
                        </a:lnSpc>
                      </a:pPr>
                      <a:r>
                        <a:rPr lang="en-GB" sz="1400" dirty="0">
                          <a:solidFill>
                            <a:srgbClr val="1D3250"/>
                          </a:solidFill>
                          <a:effectLst/>
                          <a:latin typeface="+mn-lt"/>
                        </a:rPr>
                        <a:t> </a:t>
                      </a:r>
                      <a:endParaRPr lang="de-DE" sz="1400" dirty="0">
                        <a:solidFill>
                          <a:srgbClr val="1D325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46128070"/>
                  </a:ext>
                </a:extLst>
              </a:tr>
            </a:tbl>
          </a:graphicData>
        </a:graphic>
      </p:graphicFrame>
    </p:spTree>
    <p:extLst>
      <p:ext uri="{BB962C8B-B14F-4D97-AF65-F5344CB8AC3E}">
        <p14:creationId xmlns:p14="http://schemas.microsoft.com/office/powerpoint/2010/main" val="319415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
            <a:extLst>
              <a:ext uri="{FF2B5EF4-FFF2-40B4-BE49-F238E27FC236}">
                <a16:creationId xmlns:a16="http://schemas.microsoft.com/office/drawing/2014/main" id="{BAC6A0F5-7623-499D-9CF6-293E2B9D438C}"/>
              </a:ext>
              <a:ext uri="{C183D7F6-B498-43B3-948B-1728B52AA6E4}">
                <adec:decorative xmlns:adec="http://schemas.microsoft.com/office/drawing/2017/decorative" val="1"/>
              </a:ext>
            </a:extLst>
          </p:cNvPr>
          <p:cNvSpPr/>
          <p:nvPr/>
        </p:nvSpPr>
        <p:spPr>
          <a:xfrm>
            <a:off x="-1" y="-20816"/>
            <a:ext cx="10058400" cy="1293075"/>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rtl="0"/>
            <a:endParaRPr lang="de-DE" altLang="zh-CN" sz="1229" noProof="1"/>
          </a:p>
        </p:txBody>
      </p:sp>
      <p:sp>
        <p:nvSpPr>
          <p:cNvPr id="53" name="Textfeld 30">
            <a:extLst>
              <a:ext uri="{FF2B5EF4-FFF2-40B4-BE49-F238E27FC236}">
                <a16:creationId xmlns:a16="http://schemas.microsoft.com/office/drawing/2014/main" id="{200F6693-B23F-484F-872C-C27F145F3055}"/>
              </a:ext>
            </a:extLst>
          </p:cNvPr>
          <p:cNvSpPr txBox="1"/>
          <p:nvPr/>
        </p:nvSpPr>
        <p:spPr>
          <a:xfrm>
            <a:off x="583185" y="806800"/>
            <a:ext cx="5954126" cy="297517"/>
          </a:xfrm>
          <a:prstGeom prst="rect">
            <a:avLst/>
          </a:prstGeom>
          <a:noFill/>
        </p:spPr>
        <p:txBody>
          <a:bodyPr wrap="square" rtlCol="0">
            <a:spAutoFit/>
          </a:bodyPr>
          <a:lstStyle/>
          <a:p>
            <a:pPr rtl="0">
              <a:lnSpc>
                <a:spcPts val="1556"/>
              </a:lnSpc>
            </a:pPr>
            <a:r>
              <a:rPr lang="de-DE" sz="1400" noProof="1">
                <a:solidFill>
                  <a:schemeClr val="bg1"/>
                </a:solidFill>
                <a:latin typeface="Segoe UI" panose="020B0502040204020203" pitchFamily="34" charset="0"/>
                <a:cs typeface="Segoe UI" panose="020B0502040204020203" pitchFamily="34" charset="0"/>
              </a:rPr>
              <a:t>KYC</a:t>
            </a:r>
            <a:endParaRPr lang="de-DE" altLang="zh-CN" sz="1400" noProof="1">
              <a:solidFill>
                <a:schemeClr val="bg1"/>
              </a:solidFill>
              <a:latin typeface="Segoe UI" panose="020B0502040204020203" pitchFamily="34" charset="0"/>
              <a:cs typeface="Segoe UI" panose="020B0502040204020203" pitchFamily="34" charset="0"/>
            </a:endParaRPr>
          </a:p>
        </p:txBody>
      </p:sp>
      <p:sp>
        <p:nvSpPr>
          <p:cNvPr id="38" name="AutoForm 25">
            <a:extLst>
              <a:ext uri="{FF2B5EF4-FFF2-40B4-BE49-F238E27FC236}">
                <a16:creationId xmlns:a16="http://schemas.microsoft.com/office/drawing/2014/main" id="{B73E861E-A402-4A35-87CC-9574BAADDAB2}"/>
              </a:ext>
              <a:ext uri="{C183D7F6-B498-43B3-948B-1728B52AA6E4}">
                <adec:decorative xmlns:adec="http://schemas.microsoft.com/office/drawing/2017/decorative" val="1"/>
              </a:ext>
            </a:extLst>
          </p:cNvPr>
          <p:cNvSpPr>
            <a:spLocks noChangeAspect="1" noChangeArrowheads="1" noTextEdit="1"/>
          </p:cNvSpPr>
          <p:nvPr/>
        </p:nvSpPr>
        <p:spPr bwMode="auto">
          <a:xfrm>
            <a:off x="503238" y="6465888"/>
            <a:ext cx="5286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ltLang="zh-CN" noProof="1"/>
          </a:p>
        </p:txBody>
      </p:sp>
      <p:pic>
        <p:nvPicPr>
          <p:cNvPr id="16" name="Grafik 15" descr="Ein Bild, das Text, ClipArt enthält.&#10;&#10;Automatisch generierte Beschreibung">
            <a:extLst>
              <a:ext uri="{FF2B5EF4-FFF2-40B4-BE49-F238E27FC236}">
                <a16:creationId xmlns:a16="http://schemas.microsoft.com/office/drawing/2014/main" id="{223CC148-9EA0-0F53-8218-54AB35442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2" y="334259"/>
            <a:ext cx="1280592" cy="481590"/>
          </a:xfrm>
          <a:prstGeom prst="rect">
            <a:avLst/>
          </a:prstGeom>
        </p:spPr>
      </p:pic>
      <p:pic>
        <p:nvPicPr>
          <p:cNvPr id="19" name="Grafik 18">
            <a:extLst>
              <a:ext uri="{FF2B5EF4-FFF2-40B4-BE49-F238E27FC236}">
                <a16:creationId xmlns:a16="http://schemas.microsoft.com/office/drawing/2014/main" id="{13A3FA27-5971-A957-8B33-CC2DAB510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230" y="213580"/>
            <a:ext cx="856349" cy="872858"/>
          </a:xfrm>
          <a:prstGeom prst="rect">
            <a:avLst/>
          </a:prstGeom>
        </p:spPr>
      </p:pic>
      <p:sp>
        <p:nvSpPr>
          <p:cNvPr id="2" name="Textfeld 30">
            <a:extLst>
              <a:ext uri="{FF2B5EF4-FFF2-40B4-BE49-F238E27FC236}">
                <a16:creationId xmlns:a16="http://schemas.microsoft.com/office/drawing/2014/main" id="{C3345AA8-0221-14C6-3F1F-3F9A519400DC}"/>
              </a:ext>
            </a:extLst>
          </p:cNvPr>
          <p:cNvSpPr txBox="1"/>
          <p:nvPr/>
        </p:nvSpPr>
        <p:spPr>
          <a:xfrm>
            <a:off x="631191" y="7389980"/>
            <a:ext cx="5954126" cy="281039"/>
          </a:xfrm>
          <a:prstGeom prst="rect">
            <a:avLst/>
          </a:prstGeom>
          <a:noFill/>
        </p:spPr>
        <p:txBody>
          <a:bodyPr wrap="square" rtlCol="0">
            <a:spAutoFit/>
          </a:bodyPr>
          <a:lstStyle/>
          <a:p>
            <a:pPr rtl="0">
              <a:lnSpc>
                <a:spcPts val="1556"/>
              </a:lnSpc>
            </a:pPr>
            <a:r>
              <a:rPr lang="de-DE" sz="1200" noProof="1">
                <a:solidFill>
                  <a:schemeClr val="bg1"/>
                </a:solidFill>
                <a:latin typeface="Segoe UI" panose="020B0502040204020203" pitchFamily="34" charset="0"/>
                <a:cs typeface="Segoe UI" panose="020B0502040204020203" pitchFamily="34" charset="0"/>
              </a:rPr>
              <a:t>PROJECT SUBMISSION</a:t>
            </a:r>
            <a:endParaRPr lang="de-DE" altLang="zh-CN" sz="1200" noProof="1">
              <a:solidFill>
                <a:schemeClr val="bg1"/>
              </a:solidFill>
              <a:latin typeface="Segoe UI" panose="020B0502040204020203" pitchFamily="34" charset="0"/>
              <a:cs typeface="Segoe UI" panose="020B0502040204020203" pitchFamily="34" charset="0"/>
            </a:endParaRPr>
          </a:p>
        </p:txBody>
      </p:sp>
      <p:sp>
        <p:nvSpPr>
          <p:cNvPr id="8" name="Textfeld 24">
            <a:extLst>
              <a:ext uri="{FF2B5EF4-FFF2-40B4-BE49-F238E27FC236}">
                <a16:creationId xmlns:a16="http://schemas.microsoft.com/office/drawing/2014/main" id="{EC010C2C-72B6-0158-667C-2FF9D72BC9D9}"/>
              </a:ext>
            </a:extLst>
          </p:cNvPr>
          <p:cNvSpPr txBox="1"/>
          <p:nvPr/>
        </p:nvSpPr>
        <p:spPr>
          <a:xfrm>
            <a:off x="562933" y="1682199"/>
            <a:ext cx="8932533" cy="554447"/>
          </a:xfrm>
          <a:prstGeom prst="rect">
            <a:avLst/>
          </a:prstGeom>
          <a:noFill/>
        </p:spPr>
        <p:txBody>
          <a:bodyPr wrap="square" rtlCol="0">
            <a:spAutoFit/>
          </a:bodyPr>
          <a:lstStyle/>
          <a:p>
            <a:pPr>
              <a:lnSpc>
                <a:spcPct val="110000"/>
              </a:lnSpc>
            </a:pPr>
            <a:r>
              <a:rPr lang="en-US" sz="1400" b="1" dirty="0">
                <a:effectLst/>
                <a:ea typeface="Times New Roman" panose="02020603050405020304" pitchFamily="18" charset="0"/>
                <a:cs typeface="Segoe UI" panose="020B0502040204020203" pitchFamily="34" charset="0"/>
              </a:rPr>
              <a:t>PASSPORT OF THE APPLICANT</a:t>
            </a:r>
            <a:endParaRPr lang="de-DE" sz="1400" b="1" dirty="0">
              <a:effectLst/>
              <a:ea typeface="Times New Roman" panose="02020603050405020304" pitchFamily="18" charset="0"/>
              <a:cs typeface="Segoe UI" panose="020B0502040204020203" pitchFamily="34" charset="0"/>
            </a:endParaRPr>
          </a:p>
          <a:p>
            <a:pPr>
              <a:lnSpc>
                <a:spcPct val="110000"/>
              </a:lnSpc>
            </a:pPr>
            <a:r>
              <a:rPr lang="en-GB" sz="1400" dirty="0">
                <a:effectLst/>
                <a:ea typeface="Times New Roman" panose="02020603050405020304" pitchFamily="18" charset="0"/>
                <a:cs typeface="Segoe UI" panose="020B0502040204020203" pitchFamily="34" charset="0"/>
              </a:rPr>
              <a:t> </a:t>
            </a:r>
            <a:endParaRPr lang="de-DE" sz="1400" dirty="0">
              <a:effectLst/>
              <a:ea typeface="Times New Roman" panose="02020603050405020304" pitchFamily="18" charset="0"/>
              <a:cs typeface="Segoe UI" panose="020B0502040204020203" pitchFamily="34" charset="0"/>
            </a:endParaRPr>
          </a:p>
        </p:txBody>
      </p:sp>
      <p:sp>
        <p:nvSpPr>
          <p:cNvPr id="5" name="Inhaltsplatzhalter 4">
            <a:extLst>
              <a:ext uri="{FF2B5EF4-FFF2-40B4-BE49-F238E27FC236}">
                <a16:creationId xmlns:a16="http://schemas.microsoft.com/office/drawing/2014/main" id="{46F90AAD-ACB8-6151-C005-E0A7979F5801}"/>
              </a:ext>
            </a:extLst>
          </p:cNvPr>
          <p:cNvSpPr>
            <a:spLocks noGrp="1"/>
          </p:cNvSpPr>
          <p:nvPr>
            <p:ph idx="1"/>
          </p:nvPr>
        </p:nvSpPr>
        <p:spPr>
          <a:xfrm>
            <a:off x="631191" y="1995666"/>
            <a:ext cx="8675370" cy="4931516"/>
          </a:xfrm>
        </p:spPr>
        <p:txBody>
          <a:bodyPr/>
          <a:lstStyle/>
          <a:p>
            <a:pPr marL="0" indent="0">
              <a:buNone/>
            </a:pPr>
            <a:endParaRPr lang="de-DE" dirty="0"/>
          </a:p>
        </p:txBody>
      </p:sp>
      <p:sp>
        <p:nvSpPr>
          <p:cNvPr id="9" name="Rechteck 57" descr="Blaues Rechteck, das den unteren Rand der Infografik darstellt">
            <a:extLst>
              <a:ext uri="{FF2B5EF4-FFF2-40B4-BE49-F238E27FC236}">
                <a16:creationId xmlns:a16="http://schemas.microsoft.com/office/drawing/2014/main" id="{2F5FA74A-023F-CE9A-8156-348D395CF794}"/>
              </a:ext>
              <a:ext uri="{C183D7F6-B498-43B3-948B-1728B52AA6E4}">
                <adec:decorative xmlns:adec="http://schemas.microsoft.com/office/drawing/2017/decorative" val="0"/>
              </a:ext>
            </a:extLst>
          </p:cNvPr>
          <p:cNvSpPr/>
          <p:nvPr/>
        </p:nvSpPr>
        <p:spPr>
          <a:xfrm>
            <a:off x="0" y="7366234"/>
            <a:ext cx="10058400" cy="411162"/>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rtl="0"/>
            <a:endParaRPr lang="de-DE" sz="491" noProof="1"/>
          </a:p>
        </p:txBody>
      </p:sp>
      <p:sp>
        <p:nvSpPr>
          <p:cNvPr id="11" name="Textfeld 30">
            <a:extLst>
              <a:ext uri="{FF2B5EF4-FFF2-40B4-BE49-F238E27FC236}">
                <a16:creationId xmlns:a16="http://schemas.microsoft.com/office/drawing/2014/main" id="{12D161B2-C333-404C-EDE4-F5FA2913FD94}"/>
              </a:ext>
            </a:extLst>
          </p:cNvPr>
          <p:cNvSpPr txBox="1"/>
          <p:nvPr/>
        </p:nvSpPr>
        <p:spPr>
          <a:xfrm>
            <a:off x="783591" y="7427461"/>
            <a:ext cx="5954126" cy="281039"/>
          </a:xfrm>
          <a:prstGeom prst="rect">
            <a:avLst/>
          </a:prstGeom>
          <a:noFill/>
        </p:spPr>
        <p:txBody>
          <a:bodyPr wrap="square" rtlCol="0">
            <a:spAutoFit/>
          </a:bodyPr>
          <a:lstStyle/>
          <a:p>
            <a:pPr rtl="0">
              <a:lnSpc>
                <a:spcPts val="1556"/>
              </a:lnSpc>
            </a:pPr>
            <a:r>
              <a:rPr lang="de-DE" sz="1200" noProof="1">
                <a:solidFill>
                  <a:schemeClr val="bg1"/>
                </a:solidFill>
                <a:latin typeface="Segoe UI" panose="020B0502040204020203" pitchFamily="34" charset="0"/>
                <a:cs typeface="Segoe UI" panose="020B0502040204020203" pitchFamily="34" charset="0"/>
              </a:rPr>
              <a:t>APPLICANT PROFILE</a:t>
            </a:r>
            <a:endParaRPr lang="de-DE" altLang="zh-CN" sz="1200" noProof="1">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5924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
            <a:extLst>
              <a:ext uri="{FF2B5EF4-FFF2-40B4-BE49-F238E27FC236}">
                <a16:creationId xmlns:a16="http://schemas.microsoft.com/office/drawing/2014/main" id="{BAC6A0F5-7623-499D-9CF6-293E2B9D438C}"/>
              </a:ext>
              <a:ext uri="{C183D7F6-B498-43B3-948B-1728B52AA6E4}">
                <adec:decorative xmlns:adec="http://schemas.microsoft.com/office/drawing/2017/decorative" val="1"/>
              </a:ext>
            </a:extLst>
          </p:cNvPr>
          <p:cNvSpPr/>
          <p:nvPr/>
        </p:nvSpPr>
        <p:spPr>
          <a:xfrm>
            <a:off x="-1" y="-20816"/>
            <a:ext cx="10058400" cy="1293075"/>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rtl="0"/>
            <a:endParaRPr lang="de-DE" altLang="zh-CN" sz="1229" noProof="1"/>
          </a:p>
        </p:txBody>
      </p:sp>
      <p:sp>
        <p:nvSpPr>
          <p:cNvPr id="53" name="Textfeld 30">
            <a:extLst>
              <a:ext uri="{FF2B5EF4-FFF2-40B4-BE49-F238E27FC236}">
                <a16:creationId xmlns:a16="http://schemas.microsoft.com/office/drawing/2014/main" id="{200F6693-B23F-484F-872C-C27F145F3055}"/>
              </a:ext>
            </a:extLst>
          </p:cNvPr>
          <p:cNvSpPr txBox="1"/>
          <p:nvPr/>
        </p:nvSpPr>
        <p:spPr>
          <a:xfrm>
            <a:off x="583185" y="806800"/>
            <a:ext cx="5954126" cy="297517"/>
          </a:xfrm>
          <a:prstGeom prst="rect">
            <a:avLst/>
          </a:prstGeom>
          <a:noFill/>
        </p:spPr>
        <p:txBody>
          <a:bodyPr wrap="square" rtlCol="0">
            <a:spAutoFit/>
          </a:bodyPr>
          <a:lstStyle/>
          <a:p>
            <a:pPr rtl="0">
              <a:lnSpc>
                <a:spcPts val="1556"/>
              </a:lnSpc>
            </a:pPr>
            <a:r>
              <a:rPr lang="de-DE" sz="1400" noProof="1">
                <a:solidFill>
                  <a:schemeClr val="bg1"/>
                </a:solidFill>
                <a:latin typeface="Segoe UI" panose="020B0502040204020203" pitchFamily="34" charset="0"/>
                <a:cs typeface="Segoe UI" panose="020B0502040204020203" pitchFamily="34" charset="0"/>
              </a:rPr>
              <a:t>KYC</a:t>
            </a:r>
            <a:endParaRPr lang="de-DE" altLang="zh-CN" sz="1400" noProof="1">
              <a:solidFill>
                <a:schemeClr val="bg1"/>
              </a:solidFill>
              <a:latin typeface="Segoe UI" panose="020B0502040204020203" pitchFamily="34" charset="0"/>
              <a:cs typeface="Segoe UI" panose="020B0502040204020203" pitchFamily="34" charset="0"/>
            </a:endParaRPr>
          </a:p>
        </p:txBody>
      </p:sp>
      <p:sp>
        <p:nvSpPr>
          <p:cNvPr id="38" name="AutoForm 25">
            <a:extLst>
              <a:ext uri="{FF2B5EF4-FFF2-40B4-BE49-F238E27FC236}">
                <a16:creationId xmlns:a16="http://schemas.microsoft.com/office/drawing/2014/main" id="{B73E861E-A402-4A35-87CC-9574BAADDAB2}"/>
              </a:ext>
              <a:ext uri="{C183D7F6-B498-43B3-948B-1728B52AA6E4}">
                <adec:decorative xmlns:adec="http://schemas.microsoft.com/office/drawing/2017/decorative" val="1"/>
              </a:ext>
            </a:extLst>
          </p:cNvPr>
          <p:cNvSpPr>
            <a:spLocks noChangeAspect="1" noChangeArrowheads="1" noTextEdit="1"/>
          </p:cNvSpPr>
          <p:nvPr/>
        </p:nvSpPr>
        <p:spPr bwMode="auto">
          <a:xfrm>
            <a:off x="503238" y="6465888"/>
            <a:ext cx="5286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ltLang="zh-CN" noProof="1"/>
          </a:p>
        </p:txBody>
      </p:sp>
      <p:pic>
        <p:nvPicPr>
          <p:cNvPr id="16" name="Grafik 15" descr="Ein Bild, das Text, ClipArt enthält.&#10;&#10;Automatisch generierte Beschreibung">
            <a:extLst>
              <a:ext uri="{FF2B5EF4-FFF2-40B4-BE49-F238E27FC236}">
                <a16:creationId xmlns:a16="http://schemas.microsoft.com/office/drawing/2014/main" id="{223CC148-9EA0-0F53-8218-54AB35442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2" y="334259"/>
            <a:ext cx="1280592" cy="481590"/>
          </a:xfrm>
          <a:prstGeom prst="rect">
            <a:avLst/>
          </a:prstGeom>
        </p:spPr>
      </p:pic>
      <p:pic>
        <p:nvPicPr>
          <p:cNvPr id="19" name="Grafik 18">
            <a:extLst>
              <a:ext uri="{FF2B5EF4-FFF2-40B4-BE49-F238E27FC236}">
                <a16:creationId xmlns:a16="http://schemas.microsoft.com/office/drawing/2014/main" id="{13A3FA27-5971-A957-8B33-CC2DAB510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230" y="213580"/>
            <a:ext cx="856349" cy="872858"/>
          </a:xfrm>
          <a:prstGeom prst="rect">
            <a:avLst/>
          </a:prstGeom>
        </p:spPr>
      </p:pic>
      <p:sp>
        <p:nvSpPr>
          <p:cNvPr id="2" name="Textfeld 30">
            <a:extLst>
              <a:ext uri="{FF2B5EF4-FFF2-40B4-BE49-F238E27FC236}">
                <a16:creationId xmlns:a16="http://schemas.microsoft.com/office/drawing/2014/main" id="{C3345AA8-0221-14C6-3F1F-3F9A519400DC}"/>
              </a:ext>
            </a:extLst>
          </p:cNvPr>
          <p:cNvSpPr txBox="1"/>
          <p:nvPr/>
        </p:nvSpPr>
        <p:spPr>
          <a:xfrm>
            <a:off x="631191" y="7389980"/>
            <a:ext cx="5954126" cy="281039"/>
          </a:xfrm>
          <a:prstGeom prst="rect">
            <a:avLst/>
          </a:prstGeom>
          <a:noFill/>
        </p:spPr>
        <p:txBody>
          <a:bodyPr wrap="square" rtlCol="0">
            <a:spAutoFit/>
          </a:bodyPr>
          <a:lstStyle/>
          <a:p>
            <a:pPr rtl="0">
              <a:lnSpc>
                <a:spcPts val="1556"/>
              </a:lnSpc>
            </a:pPr>
            <a:r>
              <a:rPr lang="de-DE" sz="1200" noProof="1">
                <a:solidFill>
                  <a:schemeClr val="bg1"/>
                </a:solidFill>
                <a:latin typeface="Segoe UI" panose="020B0502040204020203" pitchFamily="34" charset="0"/>
                <a:cs typeface="Segoe UI" panose="020B0502040204020203" pitchFamily="34" charset="0"/>
              </a:rPr>
              <a:t>PROJECT SUBMISSION</a:t>
            </a:r>
            <a:endParaRPr lang="de-DE" altLang="zh-CN" sz="1200" noProof="1">
              <a:solidFill>
                <a:schemeClr val="bg1"/>
              </a:solidFill>
              <a:latin typeface="Segoe UI" panose="020B0502040204020203" pitchFamily="34" charset="0"/>
              <a:cs typeface="Segoe UI" panose="020B0502040204020203" pitchFamily="34" charset="0"/>
            </a:endParaRPr>
          </a:p>
        </p:txBody>
      </p:sp>
      <p:sp>
        <p:nvSpPr>
          <p:cNvPr id="8" name="Textfeld 24">
            <a:extLst>
              <a:ext uri="{FF2B5EF4-FFF2-40B4-BE49-F238E27FC236}">
                <a16:creationId xmlns:a16="http://schemas.microsoft.com/office/drawing/2014/main" id="{EC010C2C-72B6-0158-667C-2FF9D72BC9D9}"/>
              </a:ext>
            </a:extLst>
          </p:cNvPr>
          <p:cNvSpPr txBox="1"/>
          <p:nvPr/>
        </p:nvSpPr>
        <p:spPr>
          <a:xfrm>
            <a:off x="562933" y="1682199"/>
            <a:ext cx="8932533" cy="554447"/>
          </a:xfrm>
          <a:prstGeom prst="rect">
            <a:avLst/>
          </a:prstGeom>
          <a:noFill/>
        </p:spPr>
        <p:txBody>
          <a:bodyPr wrap="square" rtlCol="0">
            <a:spAutoFit/>
          </a:bodyPr>
          <a:lstStyle/>
          <a:p>
            <a:pPr>
              <a:lnSpc>
                <a:spcPct val="110000"/>
              </a:lnSpc>
            </a:pPr>
            <a:r>
              <a:rPr lang="en-US" sz="1400" b="1" dirty="0">
                <a:effectLst/>
                <a:ea typeface="Times New Roman" panose="02020603050405020304" pitchFamily="18" charset="0"/>
                <a:cs typeface="Segoe UI" panose="020B0502040204020203" pitchFamily="34" charset="0"/>
              </a:rPr>
              <a:t>PASSPORT OF THE AUTHORIZED SIGNATORY (REPRESENTATIVE)</a:t>
            </a:r>
            <a:endParaRPr lang="de-DE" sz="1400" b="1" dirty="0">
              <a:effectLst/>
              <a:ea typeface="Times New Roman" panose="02020603050405020304" pitchFamily="18" charset="0"/>
              <a:cs typeface="Segoe UI" panose="020B0502040204020203" pitchFamily="34" charset="0"/>
            </a:endParaRPr>
          </a:p>
          <a:p>
            <a:pPr>
              <a:lnSpc>
                <a:spcPct val="110000"/>
              </a:lnSpc>
            </a:pPr>
            <a:r>
              <a:rPr lang="en-GB" sz="1400" dirty="0">
                <a:effectLst/>
                <a:ea typeface="Times New Roman" panose="02020603050405020304" pitchFamily="18" charset="0"/>
                <a:cs typeface="Segoe UI" panose="020B0502040204020203" pitchFamily="34" charset="0"/>
              </a:rPr>
              <a:t> </a:t>
            </a:r>
            <a:endParaRPr lang="de-DE" sz="1400" dirty="0">
              <a:effectLst/>
              <a:ea typeface="Times New Roman" panose="02020603050405020304" pitchFamily="18" charset="0"/>
              <a:cs typeface="Segoe UI" panose="020B0502040204020203" pitchFamily="34" charset="0"/>
            </a:endParaRPr>
          </a:p>
        </p:txBody>
      </p:sp>
      <p:sp>
        <p:nvSpPr>
          <p:cNvPr id="5" name="Inhaltsplatzhalter 4">
            <a:extLst>
              <a:ext uri="{FF2B5EF4-FFF2-40B4-BE49-F238E27FC236}">
                <a16:creationId xmlns:a16="http://schemas.microsoft.com/office/drawing/2014/main" id="{46F90AAD-ACB8-6151-C005-E0A7979F5801}"/>
              </a:ext>
            </a:extLst>
          </p:cNvPr>
          <p:cNvSpPr>
            <a:spLocks noGrp="1"/>
          </p:cNvSpPr>
          <p:nvPr>
            <p:ph idx="1"/>
          </p:nvPr>
        </p:nvSpPr>
        <p:spPr>
          <a:xfrm>
            <a:off x="631191" y="1995666"/>
            <a:ext cx="8675370" cy="4931516"/>
          </a:xfrm>
        </p:spPr>
        <p:txBody>
          <a:bodyPr/>
          <a:lstStyle/>
          <a:p>
            <a:pPr marL="0" indent="0">
              <a:buNone/>
            </a:pPr>
            <a:endParaRPr lang="de-DE" dirty="0"/>
          </a:p>
        </p:txBody>
      </p:sp>
      <p:sp>
        <p:nvSpPr>
          <p:cNvPr id="9" name="Rechteck 57" descr="Blaues Rechteck, das den unteren Rand der Infografik darstellt">
            <a:extLst>
              <a:ext uri="{FF2B5EF4-FFF2-40B4-BE49-F238E27FC236}">
                <a16:creationId xmlns:a16="http://schemas.microsoft.com/office/drawing/2014/main" id="{2F5FA74A-023F-CE9A-8156-348D395CF794}"/>
              </a:ext>
              <a:ext uri="{C183D7F6-B498-43B3-948B-1728B52AA6E4}">
                <adec:decorative xmlns:adec="http://schemas.microsoft.com/office/drawing/2017/decorative" val="0"/>
              </a:ext>
            </a:extLst>
          </p:cNvPr>
          <p:cNvSpPr/>
          <p:nvPr/>
        </p:nvSpPr>
        <p:spPr>
          <a:xfrm>
            <a:off x="0" y="7366234"/>
            <a:ext cx="10058400" cy="411162"/>
          </a:xfrm>
          <a:prstGeom prst="rect">
            <a:avLst/>
          </a:prstGeom>
          <a:solidFill>
            <a:srgbClr val="1D32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rtl="0"/>
            <a:endParaRPr lang="de-DE" sz="491" noProof="1"/>
          </a:p>
        </p:txBody>
      </p:sp>
      <p:sp>
        <p:nvSpPr>
          <p:cNvPr id="11" name="Textfeld 30">
            <a:extLst>
              <a:ext uri="{FF2B5EF4-FFF2-40B4-BE49-F238E27FC236}">
                <a16:creationId xmlns:a16="http://schemas.microsoft.com/office/drawing/2014/main" id="{12D161B2-C333-404C-EDE4-F5FA2913FD94}"/>
              </a:ext>
            </a:extLst>
          </p:cNvPr>
          <p:cNvSpPr txBox="1"/>
          <p:nvPr/>
        </p:nvSpPr>
        <p:spPr>
          <a:xfrm>
            <a:off x="783591" y="7427461"/>
            <a:ext cx="5954126" cy="281039"/>
          </a:xfrm>
          <a:prstGeom prst="rect">
            <a:avLst/>
          </a:prstGeom>
          <a:noFill/>
        </p:spPr>
        <p:txBody>
          <a:bodyPr wrap="square" rtlCol="0">
            <a:spAutoFit/>
          </a:bodyPr>
          <a:lstStyle/>
          <a:p>
            <a:pPr rtl="0">
              <a:lnSpc>
                <a:spcPts val="1556"/>
              </a:lnSpc>
            </a:pPr>
            <a:r>
              <a:rPr lang="de-DE" sz="1200" noProof="1">
                <a:solidFill>
                  <a:schemeClr val="bg1"/>
                </a:solidFill>
                <a:latin typeface="Segoe UI" panose="020B0502040204020203" pitchFamily="34" charset="0"/>
                <a:cs typeface="Segoe UI" panose="020B0502040204020203" pitchFamily="34" charset="0"/>
              </a:rPr>
              <a:t>APPLICANT PROFILE</a:t>
            </a:r>
            <a:endParaRPr lang="de-DE" altLang="zh-CN" sz="1200" noProof="1">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03823392"/>
      </p:ext>
    </p:extLst>
  </p:cSld>
  <p:clrMapOvr>
    <a:masterClrMapping/>
  </p:clrMapOvr>
</p:sld>
</file>

<file path=ppt/theme/theme1.xml><?xml version="1.0" encoding="utf-8"?>
<a:theme xmlns:a="http://schemas.openxmlformats.org/drawingml/2006/main" name="Office-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1857148_TF16411120" id="{51CEB4B6-DAA8-480A-AE20-71AD4DC1F2D8}" vid="{A448CAE0-BE78-4D3F-805D-B345DC5925D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STS_x0020_Hashtags xmlns="34f92d76-972f-40f7-83ba-9ff99395c1e2"/>
    <_ip_UnifiedCompliancePolicyProperties xmlns="http://schemas.microsoft.com/sharepoint/v3" xsi:nil="true"/>
    <MediaServiceKeyPoints xmlns="34f92d76-972f-40f7-83ba-9ff99395c1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960AAC9CB38E4D8644DE30D1FEB539" ma:contentTypeVersion="19" ma:contentTypeDescription="Create a new document." ma:contentTypeScope="" ma:versionID="2bead677cef3b09207ed509027f3cc3e">
  <xsd:schema xmlns:xsd="http://www.w3.org/2001/XMLSchema" xmlns:xs="http://www.w3.org/2001/XMLSchema" xmlns:p="http://schemas.microsoft.com/office/2006/metadata/properties" xmlns:ns1="http://schemas.microsoft.com/sharepoint/v3" xmlns:ns3="3d66f52e-af98-460a-93ca-ddf37d61e5d6" xmlns:ns4="34f92d76-972f-40f7-83ba-9ff99395c1e2" targetNamespace="http://schemas.microsoft.com/office/2006/metadata/properties" ma:root="true" ma:fieldsID="295acc4d4c993f921b621d6233a89d61" ns1:_="" ns3:_="" ns4:_="">
    <xsd:import namespace="http://schemas.microsoft.com/sharepoint/v3"/>
    <xsd:import namespace="3d66f52e-af98-460a-93ca-ddf37d61e5d6"/>
    <xsd:import namespace="34f92d76-972f-40f7-83ba-9ff99395c1e2"/>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_STS_x0020_Hashtags" minOccurs="0"/>
                <xsd:element ref="ns3:_STS_x0020_AppliedHashtags" minOccurs="0"/>
                <xsd:element ref="ns4:MediaServiceAutoTags" minOccurs="0"/>
                <xsd:element ref="ns4:MediaServiceOCR" minOccurs="0"/>
                <xsd:element ref="ns4:MediaServiceLocation" minOccurs="0"/>
                <xsd:element ref="ns4:MediaServiceEventHashCode" minOccurs="0"/>
                <xsd:element ref="ns4:MediaServiceGenerationTime"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66f52e-af98-460a-93ca-ddf37d61e5d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hidden="true" ma:internalName="LastSharedByUser" ma:readOnly="true">
      <xsd:simpleType>
        <xsd:restriction base="dms:Note"/>
      </xsd:simpleType>
    </xsd:element>
    <xsd:element name="LastSharedByTime" ma:index="12" nillable="true" ma:displayName="Last Shared By Time" ma:description="" ma:hidden="true" ma:internalName="LastSharedByTime" ma:readOnly="true">
      <xsd:simpleType>
        <xsd:restriction base="dms:DateTime"/>
      </xsd:simpleType>
    </xsd:element>
    <xsd:element name="_STS_x0020_AppliedHashtags" ma:index="17" nillable="true" ma:displayName="Applied Hashtags" ma:description="" ma:internalName="_STS_x0020_AppliedHashtags" ma:readOnly="true" ma:showField="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f92d76-972f-40f7-83ba-9ff99395c1e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_STS_x0020_Hashtags" ma:index="16" nillable="true" ma:displayName="Hashtags" ma:description="" ma:list="{02514a76-954f-4a58-a108-ce755d61aca7}" ma:internalName="_STS_x0020_Hashtag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description="" ma:internalName="MediaServiceOCR" ma:readOnly="true">
      <xsd:simpleType>
        <xsd:restriction base="dms:Note">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596F9F-BD71-4894-B68F-EE12B0B747D5}">
  <ds:schemaRefs>
    <ds:schemaRef ds:uri="http://schemas.microsoft.com/sharepoint/v3/contenttype/forms"/>
  </ds:schemaRefs>
</ds:datastoreItem>
</file>

<file path=customXml/itemProps2.xml><?xml version="1.0" encoding="utf-8"?>
<ds:datastoreItem xmlns:ds="http://schemas.openxmlformats.org/officeDocument/2006/customXml" ds:itemID="{4B74C58F-4A19-4194-A5AC-1B7A48193F3B}">
  <ds:schemaRefs>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http://schemas.microsoft.com/sharepoint/v3"/>
    <ds:schemaRef ds:uri="http://purl.org/dc/dcmitype/"/>
    <ds:schemaRef ds:uri="3d66f52e-af98-460a-93ca-ddf37d61e5d6"/>
    <ds:schemaRef ds:uri="http://schemas.microsoft.com/office/infopath/2007/PartnerControls"/>
    <ds:schemaRef ds:uri="http://schemas.openxmlformats.org/package/2006/metadata/core-properties"/>
    <ds:schemaRef ds:uri="34f92d76-972f-40f7-83ba-9ff99395c1e2"/>
  </ds:schemaRefs>
</ds:datastoreItem>
</file>

<file path=customXml/itemProps3.xml><?xml version="1.0" encoding="utf-8"?>
<ds:datastoreItem xmlns:ds="http://schemas.openxmlformats.org/officeDocument/2006/customXml" ds:itemID="{ED8C8AB5-384A-46A7-8A1F-A6A91F154A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d66f52e-af98-460a-93ca-ddf37d61e5d6"/>
    <ds:schemaRef ds:uri="34f92d76-972f-40f7-83ba-9ff99395c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 Möglichkeiten, um Online in Sicherheit zu bleiben</Template>
  <TotalTime>0</TotalTime>
  <Words>768</Words>
  <Application>Microsoft Office PowerPoint</Application>
  <PresentationFormat>Benutzerdefiniert</PresentationFormat>
  <Paragraphs>194</Paragraphs>
  <Slides>11</Slides>
  <Notes>11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Arial</vt:lpstr>
      <vt:lpstr>Calibri</vt:lpstr>
      <vt:lpstr>Calibri Light</vt:lpstr>
      <vt:lpstr>Segoe Pro</vt:lpstr>
      <vt:lpstr>Segoe UI</vt:lpstr>
      <vt:lpstr>Times New Roman</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KYC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Pat Meyer</dc:creator>
  <cp:lastModifiedBy>Pat Meyer</cp:lastModifiedBy>
  <cp:revision>11</cp:revision>
  <dcterms:created xsi:type="dcterms:W3CDTF">2022-08-26T10:12:39Z</dcterms:created>
  <dcterms:modified xsi:type="dcterms:W3CDTF">2022-08-27T21:26:23Z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0x01010043960AAC9CB38E4D8644DE30D1FEB539</vt:lpwstr>
  </property>
</Properties>
</file>